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92" r:id="rId7"/>
    <p:sldMasterId id="2147483995" r:id="rId8"/>
    <p:sldMasterId id="2147484208" r:id="rId9"/>
    <p:sldMasterId id="2147484220" r:id="rId10"/>
    <p:sldMasterId id="2147484268" r:id="rId11"/>
    <p:sldMasterId id="2147484316" r:id="rId12"/>
    <p:sldMasterId id="2147484328" r:id="rId13"/>
    <p:sldMasterId id="2147484364" r:id="rId14"/>
    <p:sldMasterId id="2147484376" r:id="rId15"/>
    <p:sldMasterId id="2147484388" r:id="rId16"/>
    <p:sldMasterId id="2147484400" r:id="rId17"/>
    <p:sldMasterId id="2147484720" r:id="rId18"/>
    <p:sldMasterId id="2147484732" r:id="rId19"/>
    <p:sldMasterId id="2147484744" r:id="rId20"/>
    <p:sldMasterId id="2147484768" r:id="rId21"/>
    <p:sldMasterId id="2147484780" r:id="rId22"/>
    <p:sldMasterId id="2147484792" r:id="rId23"/>
    <p:sldMasterId id="2147484804" r:id="rId24"/>
    <p:sldMasterId id="2147484816" r:id="rId25"/>
    <p:sldMasterId id="2147484828" r:id="rId26"/>
    <p:sldMasterId id="2147484840" r:id="rId27"/>
  </p:sldMasterIdLst>
  <p:notesMasterIdLst>
    <p:notesMasterId r:id="rId200"/>
  </p:notesMasterIdLst>
  <p:handoutMasterIdLst>
    <p:handoutMasterId r:id="rId201"/>
  </p:handoutMasterIdLst>
  <p:sldIdLst>
    <p:sldId id="258" r:id="rId28"/>
    <p:sldId id="657" r:id="rId29"/>
    <p:sldId id="658" r:id="rId30"/>
    <p:sldId id="659" r:id="rId31"/>
    <p:sldId id="660" r:id="rId32"/>
    <p:sldId id="661" r:id="rId33"/>
    <p:sldId id="710" r:id="rId34"/>
    <p:sldId id="711" r:id="rId35"/>
    <p:sldId id="664" r:id="rId36"/>
    <p:sldId id="665" r:id="rId37"/>
    <p:sldId id="712" r:id="rId38"/>
    <p:sldId id="713" r:id="rId39"/>
    <p:sldId id="560" r:id="rId40"/>
    <p:sldId id="269" r:id="rId41"/>
    <p:sldId id="271" r:id="rId42"/>
    <p:sldId id="272" r:id="rId43"/>
    <p:sldId id="274" r:id="rId44"/>
    <p:sldId id="275" r:id="rId45"/>
    <p:sldId id="276" r:id="rId46"/>
    <p:sldId id="277" r:id="rId47"/>
    <p:sldId id="278" r:id="rId48"/>
    <p:sldId id="279" r:id="rId49"/>
    <p:sldId id="714" r:id="rId50"/>
    <p:sldId id="715" r:id="rId51"/>
    <p:sldId id="716" r:id="rId52"/>
    <p:sldId id="416" r:id="rId53"/>
    <p:sldId id="417" r:id="rId54"/>
    <p:sldId id="418" r:id="rId55"/>
    <p:sldId id="420" r:id="rId56"/>
    <p:sldId id="478" r:id="rId57"/>
    <p:sldId id="719" r:id="rId58"/>
    <p:sldId id="720" r:id="rId59"/>
    <p:sldId id="754" r:id="rId60"/>
    <p:sldId id="721" r:id="rId61"/>
    <p:sldId id="722" r:id="rId62"/>
    <p:sldId id="755" r:id="rId63"/>
    <p:sldId id="756" r:id="rId64"/>
    <p:sldId id="757" r:id="rId65"/>
    <p:sldId id="758" r:id="rId66"/>
    <p:sldId id="723" r:id="rId67"/>
    <p:sldId id="759" r:id="rId68"/>
    <p:sldId id="760" r:id="rId69"/>
    <p:sldId id="724" r:id="rId70"/>
    <p:sldId id="761" r:id="rId71"/>
    <p:sldId id="725" r:id="rId72"/>
    <p:sldId id="763" r:id="rId73"/>
    <p:sldId id="727" r:id="rId74"/>
    <p:sldId id="764" r:id="rId75"/>
    <p:sldId id="765" r:id="rId76"/>
    <p:sldId id="766" r:id="rId77"/>
    <p:sldId id="728" r:id="rId78"/>
    <p:sldId id="767" r:id="rId79"/>
    <p:sldId id="768" r:id="rId80"/>
    <p:sldId id="730" r:id="rId81"/>
    <p:sldId id="425" r:id="rId82"/>
    <p:sldId id="769" r:id="rId83"/>
    <p:sldId id="772" r:id="rId84"/>
    <p:sldId id="476" r:id="rId85"/>
    <p:sldId id="770" r:id="rId86"/>
    <p:sldId id="771" r:id="rId87"/>
    <p:sldId id="773" r:id="rId88"/>
    <p:sldId id="774" r:id="rId89"/>
    <p:sldId id="731" r:id="rId90"/>
    <p:sldId id="732" r:id="rId91"/>
    <p:sldId id="733" r:id="rId92"/>
    <p:sldId id="734" r:id="rId93"/>
    <p:sldId id="735" r:id="rId94"/>
    <p:sldId id="736" r:id="rId95"/>
    <p:sldId id="737" r:id="rId96"/>
    <p:sldId id="738" r:id="rId97"/>
    <p:sldId id="739" r:id="rId98"/>
    <p:sldId id="740" r:id="rId99"/>
    <p:sldId id="741" r:id="rId100"/>
    <p:sldId id="564" r:id="rId101"/>
    <p:sldId id="565" r:id="rId102"/>
    <p:sldId id="566" r:id="rId103"/>
    <p:sldId id="567" r:id="rId104"/>
    <p:sldId id="568" r:id="rId105"/>
    <p:sldId id="569" r:id="rId106"/>
    <p:sldId id="633" r:id="rId107"/>
    <p:sldId id="634" r:id="rId108"/>
    <p:sldId id="635" r:id="rId109"/>
    <p:sldId id="636" r:id="rId110"/>
    <p:sldId id="637" r:id="rId111"/>
    <p:sldId id="638" r:id="rId112"/>
    <p:sldId id="639" r:id="rId113"/>
    <p:sldId id="640" r:id="rId114"/>
    <p:sldId id="641" r:id="rId115"/>
    <p:sldId id="642" r:id="rId116"/>
    <p:sldId id="643" r:id="rId117"/>
    <p:sldId id="644" r:id="rId118"/>
    <p:sldId id="645" r:id="rId119"/>
    <p:sldId id="646" r:id="rId120"/>
    <p:sldId id="647" r:id="rId121"/>
    <p:sldId id="648" r:id="rId122"/>
    <p:sldId id="649" r:id="rId123"/>
    <p:sldId id="650" r:id="rId124"/>
    <p:sldId id="651" r:id="rId125"/>
    <p:sldId id="579" r:id="rId126"/>
    <p:sldId id="397" r:id="rId127"/>
    <p:sldId id="398" r:id="rId128"/>
    <p:sldId id="508" r:id="rId129"/>
    <p:sldId id="509" r:id="rId130"/>
    <p:sldId id="510" r:id="rId131"/>
    <p:sldId id="511" r:id="rId132"/>
    <p:sldId id="512" r:id="rId133"/>
    <p:sldId id="513" r:id="rId134"/>
    <p:sldId id="514" r:id="rId135"/>
    <p:sldId id="515" r:id="rId136"/>
    <p:sldId id="516" r:id="rId137"/>
    <p:sldId id="517" r:id="rId138"/>
    <p:sldId id="518" r:id="rId139"/>
    <p:sldId id="775" r:id="rId140"/>
    <p:sldId id="776" r:id="rId141"/>
    <p:sldId id="777" r:id="rId142"/>
    <p:sldId id="778" r:id="rId143"/>
    <p:sldId id="800" r:id="rId144"/>
    <p:sldId id="801" r:id="rId145"/>
    <p:sldId id="802" r:id="rId146"/>
    <p:sldId id="803" r:id="rId147"/>
    <p:sldId id="804" r:id="rId148"/>
    <p:sldId id="805" r:id="rId149"/>
    <p:sldId id="806" r:id="rId150"/>
    <p:sldId id="807" r:id="rId151"/>
    <p:sldId id="808" r:id="rId152"/>
    <p:sldId id="809" r:id="rId153"/>
    <p:sldId id="810" r:id="rId154"/>
    <p:sldId id="811" r:id="rId155"/>
    <p:sldId id="791" r:id="rId156"/>
    <p:sldId id="792" r:id="rId157"/>
    <p:sldId id="794" r:id="rId158"/>
    <p:sldId id="795" r:id="rId159"/>
    <p:sldId id="796" r:id="rId160"/>
    <p:sldId id="797" r:id="rId161"/>
    <p:sldId id="798" r:id="rId162"/>
    <p:sldId id="799" r:id="rId163"/>
    <p:sldId id="562" r:id="rId164"/>
    <p:sldId id="587" r:id="rId165"/>
    <p:sldId id="588" r:id="rId166"/>
    <p:sldId id="589" r:id="rId167"/>
    <p:sldId id="590" r:id="rId168"/>
    <p:sldId id="591" r:id="rId169"/>
    <p:sldId id="592" r:id="rId170"/>
    <p:sldId id="593" r:id="rId171"/>
    <p:sldId id="594" r:id="rId172"/>
    <p:sldId id="595" r:id="rId173"/>
    <p:sldId id="668" r:id="rId174"/>
    <p:sldId id="669" r:id="rId175"/>
    <p:sldId id="670" r:id="rId176"/>
    <p:sldId id="671" r:id="rId177"/>
    <p:sldId id="672" r:id="rId178"/>
    <p:sldId id="673" r:id="rId179"/>
    <p:sldId id="674" r:id="rId180"/>
    <p:sldId id="675" r:id="rId181"/>
    <p:sldId id="676" r:id="rId182"/>
    <p:sldId id="458" r:id="rId183"/>
    <p:sldId id="427" r:id="rId184"/>
    <p:sldId id="718" r:id="rId185"/>
    <p:sldId id="812" r:id="rId186"/>
    <p:sldId id="413" r:id="rId187"/>
    <p:sldId id="814" r:id="rId188"/>
    <p:sldId id="813" r:id="rId189"/>
    <p:sldId id="580" r:id="rId190"/>
    <p:sldId id="581" r:id="rId191"/>
    <p:sldId id="582" r:id="rId192"/>
    <p:sldId id="583" r:id="rId193"/>
    <p:sldId id="596" r:id="rId194"/>
    <p:sldId id="597" r:id="rId195"/>
    <p:sldId id="598" r:id="rId196"/>
    <p:sldId id="599" r:id="rId197"/>
    <p:sldId id="600" r:id="rId198"/>
    <p:sldId id="601" r:id="rId199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808D1"/>
    <a:srgbClr val="E3E74B"/>
    <a:srgbClr val="000000"/>
    <a:srgbClr val="BDD6E1"/>
    <a:srgbClr val="9E0F07"/>
    <a:srgbClr val="07850C"/>
    <a:srgbClr val="11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>
        <p:scale>
          <a:sx n="70" d="100"/>
          <a:sy n="70" d="100"/>
        </p:scale>
        <p:origin x="-2706" y="-10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0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63" Type="http://schemas.openxmlformats.org/officeDocument/2006/relationships/slide" Target="slides/slide36.xml"/><Relationship Id="rId84" Type="http://schemas.openxmlformats.org/officeDocument/2006/relationships/slide" Target="slides/slide57.xml"/><Relationship Id="rId138" Type="http://schemas.openxmlformats.org/officeDocument/2006/relationships/slide" Target="slides/slide111.xml"/><Relationship Id="rId159" Type="http://schemas.openxmlformats.org/officeDocument/2006/relationships/slide" Target="slides/slide132.xml"/><Relationship Id="rId170" Type="http://schemas.openxmlformats.org/officeDocument/2006/relationships/slide" Target="slides/slide143.xml"/><Relationship Id="rId191" Type="http://schemas.openxmlformats.org/officeDocument/2006/relationships/slide" Target="slides/slide164.xml"/><Relationship Id="rId205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102" Type="http://schemas.openxmlformats.org/officeDocument/2006/relationships/slide" Target="slides/slide75.xml"/><Relationship Id="rId123" Type="http://schemas.openxmlformats.org/officeDocument/2006/relationships/slide" Target="slides/slide96.xml"/><Relationship Id="rId128" Type="http://schemas.openxmlformats.org/officeDocument/2006/relationships/slide" Target="slides/slide101.xml"/><Relationship Id="rId144" Type="http://schemas.openxmlformats.org/officeDocument/2006/relationships/slide" Target="slides/slide117.xml"/><Relationship Id="rId149" Type="http://schemas.openxmlformats.org/officeDocument/2006/relationships/slide" Target="slides/slide12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3.xml"/><Relationship Id="rId95" Type="http://schemas.openxmlformats.org/officeDocument/2006/relationships/slide" Target="slides/slide68.xml"/><Relationship Id="rId160" Type="http://schemas.openxmlformats.org/officeDocument/2006/relationships/slide" Target="slides/slide133.xml"/><Relationship Id="rId165" Type="http://schemas.openxmlformats.org/officeDocument/2006/relationships/slide" Target="slides/slide138.xml"/><Relationship Id="rId181" Type="http://schemas.openxmlformats.org/officeDocument/2006/relationships/slide" Target="slides/slide154.xml"/><Relationship Id="rId186" Type="http://schemas.openxmlformats.org/officeDocument/2006/relationships/slide" Target="slides/slide159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113" Type="http://schemas.openxmlformats.org/officeDocument/2006/relationships/slide" Target="slides/slide86.xml"/><Relationship Id="rId118" Type="http://schemas.openxmlformats.org/officeDocument/2006/relationships/slide" Target="slides/slide91.xml"/><Relationship Id="rId134" Type="http://schemas.openxmlformats.org/officeDocument/2006/relationships/slide" Target="slides/slide107.xml"/><Relationship Id="rId139" Type="http://schemas.openxmlformats.org/officeDocument/2006/relationships/slide" Target="slides/slide112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150" Type="http://schemas.openxmlformats.org/officeDocument/2006/relationships/slide" Target="slides/slide123.xml"/><Relationship Id="rId155" Type="http://schemas.openxmlformats.org/officeDocument/2006/relationships/slide" Target="slides/slide128.xml"/><Relationship Id="rId171" Type="http://schemas.openxmlformats.org/officeDocument/2006/relationships/slide" Target="slides/slide144.xml"/><Relationship Id="rId176" Type="http://schemas.openxmlformats.org/officeDocument/2006/relationships/slide" Target="slides/slide149.xml"/><Relationship Id="rId192" Type="http://schemas.openxmlformats.org/officeDocument/2006/relationships/slide" Target="slides/slide165.xml"/><Relationship Id="rId197" Type="http://schemas.openxmlformats.org/officeDocument/2006/relationships/slide" Target="slides/slide170.xml"/><Relationship Id="rId201" Type="http://schemas.openxmlformats.org/officeDocument/2006/relationships/handoutMaster" Target="handoutMasters/handout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59" Type="http://schemas.openxmlformats.org/officeDocument/2006/relationships/slide" Target="slides/slide32.xml"/><Relationship Id="rId103" Type="http://schemas.openxmlformats.org/officeDocument/2006/relationships/slide" Target="slides/slide76.xml"/><Relationship Id="rId108" Type="http://schemas.openxmlformats.org/officeDocument/2006/relationships/slide" Target="slides/slide81.xml"/><Relationship Id="rId124" Type="http://schemas.openxmlformats.org/officeDocument/2006/relationships/slide" Target="slides/slide97.xml"/><Relationship Id="rId129" Type="http://schemas.openxmlformats.org/officeDocument/2006/relationships/slide" Target="slides/slide102.xml"/><Relationship Id="rId54" Type="http://schemas.openxmlformats.org/officeDocument/2006/relationships/slide" Target="slides/slide27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91" Type="http://schemas.openxmlformats.org/officeDocument/2006/relationships/slide" Target="slides/slide64.xml"/><Relationship Id="rId96" Type="http://schemas.openxmlformats.org/officeDocument/2006/relationships/slide" Target="slides/slide69.xml"/><Relationship Id="rId140" Type="http://schemas.openxmlformats.org/officeDocument/2006/relationships/slide" Target="slides/slide113.xml"/><Relationship Id="rId145" Type="http://schemas.openxmlformats.org/officeDocument/2006/relationships/slide" Target="slides/slide118.xml"/><Relationship Id="rId161" Type="http://schemas.openxmlformats.org/officeDocument/2006/relationships/slide" Target="slides/slide134.xml"/><Relationship Id="rId166" Type="http://schemas.openxmlformats.org/officeDocument/2006/relationships/slide" Target="slides/slide139.xml"/><Relationship Id="rId182" Type="http://schemas.openxmlformats.org/officeDocument/2006/relationships/slide" Target="slides/slide155.xml"/><Relationship Id="rId187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49" Type="http://schemas.openxmlformats.org/officeDocument/2006/relationships/slide" Target="slides/slide22.xml"/><Relationship Id="rId114" Type="http://schemas.openxmlformats.org/officeDocument/2006/relationships/slide" Target="slides/slide87.xml"/><Relationship Id="rId119" Type="http://schemas.openxmlformats.org/officeDocument/2006/relationships/slide" Target="slides/slide92.xml"/><Relationship Id="rId44" Type="http://schemas.openxmlformats.org/officeDocument/2006/relationships/slide" Target="slides/slide17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130" Type="http://schemas.openxmlformats.org/officeDocument/2006/relationships/slide" Target="slides/slide103.xml"/><Relationship Id="rId135" Type="http://schemas.openxmlformats.org/officeDocument/2006/relationships/slide" Target="slides/slide108.xml"/><Relationship Id="rId151" Type="http://schemas.openxmlformats.org/officeDocument/2006/relationships/slide" Target="slides/slide124.xml"/><Relationship Id="rId156" Type="http://schemas.openxmlformats.org/officeDocument/2006/relationships/slide" Target="slides/slide129.xml"/><Relationship Id="rId177" Type="http://schemas.openxmlformats.org/officeDocument/2006/relationships/slide" Target="slides/slide150.xml"/><Relationship Id="rId198" Type="http://schemas.openxmlformats.org/officeDocument/2006/relationships/slide" Target="slides/slide171.xml"/><Relationship Id="rId172" Type="http://schemas.openxmlformats.org/officeDocument/2006/relationships/slide" Target="slides/slide145.xml"/><Relationship Id="rId193" Type="http://schemas.openxmlformats.org/officeDocument/2006/relationships/slide" Target="slides/slide166.xml"/><Relationship Id="rId202" Type="http://schemas.openxmlformats.org/officeDocument/2006/relationships/presProps" Target="pres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109" Type="http://schemas.openxmlformats.org/officeDocument/2006/relationships/slide" Target="slides/slide82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104" Type="http://schemas.openxmlformats.org/officeDocument/2006/relationships/slide" Target="slides/slide77.xml"/><Relationship Id="rId120" Type="http://schemas.openxmlformats.org/officeDocument/2006/relationships/slide" Target="slides/slide93.xml"/><Relationship Id="rId125" Type="http://schemas.openxmlformats.org/officeDocument/2006/relationships/slide" Target="slides/slide98.xml"/><Relationship Id="rId141" Type="http://schemas.openxmlformats.org/officeDocument/2006/relationships/slide" Target="slides/slide114.xml"/><Relationship Id="rId146" Type="http://schemas.openxmlformats.org/officeDocument/2006/relationships/slide" Target="slides/slide119.xml"/><Relationship Id="rId167" Type="http://schemas.openxmlformats.org/officeDocument/2006/relationships/slide" Target="slides/slide140.xml"/><Relationship Id="rId188" Type="http://schemas.openxmlformats.org/officeDocument/2006/relationships/slide" Target="slides/slide1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92" Type="http://schemas.openxmlformats.org/officeDocument/2006/relationships/slide" Target="slides/slide65.xml"/><Relationship Id="rId162" Type="http://schemas.openxmlformats.org/officeDocument/2006/relationships/slide" Target="slides/slide135.xml"/><Relationship Id="rId183" Type="http://schemas.openxmlformats.org/officeDocument/2006/relationships/slide" Target="slides/slide1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Relationship Id="rId87" Type="http://schemas.openxmlformats.org/officeDocument/2006/relationships/slide" Target="slides/slide60.xml"/><Relationship Id="rId110" Type="http://schemas.openxmlformats.org/officeDocument/2006/relationships/slide" Target="slides/slide83.xml"/><Relationship Id="rId115" Type="http://schemas.openxmlformats.org/officeDocument/2006/relationships/slide" Target="slides/slide88.xml"/><Relationship Id="rId131" Type="http://schemas.openxmlformats.org/officeDocument/2006/relationships/slide" Target="slides/slide104.xml"/><Relationship Id="rId136" Type="http://schemas.openxmlformats.org/officeDocument/2006/relationships/slide" Target="slides/slide109.xml"/><Relationship Id="rId157" Type="http://schemas.openxmlformats.org/officeDocument/2006/relationships/slide" Target="slides/slide130.xml"/><Relationship Id="rId178" Type="http://schemas.openxmlformats.org/officeDocument/2006/relationships/slide" Target="slides/slide151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152" Type="http://schemas.openxmlformats.org/officeDocument/2006/relationships/slide" Target="slides/slide125.xml"/><Relationship Id="rId173" Type="http://schemas.openxmlformats.org/officeDocument/2006/relationships/slide" Target="slides/slide146.xml"/><Relationship Id="rId194" Type="http://schemas.openxmlformats.org/officeDocument/2006/relationships/slide" Target="slides/slide167.xml"/><Relationship Id="rId199" Type="http://schemas.openxmlformats.org/officeDocument/2006/relationships/slide" Target="slides/slide172.xml"/><Relationship Id="rId203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56" Type="http://schemas.openxmlformats.org/officeDocument/2006/relationships/slide" Target="slides/slide29.xml"/><Relationship Id="rId77" Type="http://schemas.openxmlformats.org/officeDocument/2006/relationships/slide" Target="slides/slide50.xml"/><Relationship Id="rId100" Type="http://schemas.openxmlformats.org/officeDocument/2006/relationships/slide" Target="slides/slide73.xml"/><Relationship Id="rId105" Type="http://schemas.openxmlformats.org/officeDocument/2006/relationships/slide" Target="slides/slide78.xml"/><Relationship Id="rId126" Type="http://schemas.openxmlformats.org/officeDocument/2006/relationships/slide" Target="slides/slide99.xml"/><Relationship Id="rId147" Type="http://schemas.openxmlformats.org/officeDocument/2006/relationships/slide" Target="slides/slide120.xml"/><Relationship Id="rId168" Type="http://schemas.openxmlformats.org/officeDocument/2006/relationships/slide" Target="slides/slide14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93" Type="http://schemas.openxmlformats.org/officeDocument/2006/relationships/slide" Target="slides/slide66.xml"/><Relationship Id="rId98" Type="http://schemas.openxmlformats.org/officeDocument/2006/relationships/slide" Target="slides/slide71.xml"/><Relationship Id="rId121" Type="http://schemas.openxmlformats.org/officeDocument/2006/relationships/slide" Target="slides/slide94.xml"/><Relationship Id="rId142" Type="http://schemas.openxmlformats.org/officeDocument/2006/relationships/slide" Target="slides/slide115.xml"/><Relationship Id="rId163" Type="http://schemas.openxmlformats.org/officeDocument/2006/relationships/slide" Target="slides/slide136.xml"/><Relationship Id="rId184" Type="http://schemas.openxmlformats.org/officeDocument/2006/relationships/slide" Target="slides/slide157.xml"/><Relationship Id="rId189" Type="http://schemas.openxmlformats.org/officeDocument/2006/relationships/slide" Target="slides/slide16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9.xml"/><Relationship Id="rId67" Type="http://schemas.openxmlformats.org/officeDocument/2006/relationships/slide" Target="slides/slide40.xml"/><Relationship Id="rId116" Type="http://schemas.openxmlformats.org/officeDocument/2006/relationships/slide" Target="slides/slide89.xml"/><Relationship Id="rId137" Type="http://schemas.openxmlformats.org/officeDocument/2006/relationships/slide" Target="slides/slide110.xml"/><Relationship Id="rId158" Type="http://schemas.openxmlformats.org/officeDocument/2006/relationships/slide" Target="slides/slide13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62" Type="http://schemas.openxmlformats.org/officeDocument/2006/relationships/slide" Target="slides/slide35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111" Type="http://schemas.openxmlformats.org/officeDocument/2006/relationships/slide" Target="slides/slide84.xml"/><Relationship Id="rId132" Type="http://schemas.openxmlformats.org/officeDocument/2006/relationships/slide" Target="slides/slide105.xml"/><Relationship Id="rId153" Type="http://schemas.openxmlformats.org/officeDocument/2006/relationships/slide" Target="slides/slide126.xml"/><Relationship Id="rId174" Type="http://schemas.openxmlformats.org/officeDocument/2006/relationships/slide" Target="slides/slide147.xml"/><Relationship Id="rId179" Type="http://schemas.openxmlformats.org/officeDocument/2006/relationships/slide" Target="slides/slide152.xml"/><Relationship Id="rId195" Type="http://schemas.openxmlformats.org/officeDocument/2006/relationships/slide" Target="slides/slide168.xml"/><Relationship Id="rId190" Type="http://schemas.openxmlformats.org/officeDocument/2006/relationships/slide" Target="slides/slide163.xml"/><Relationship Id="rId204" Type="http://schemas.openxmlformats.org/officeDocument/2006/relationships/theme" Target="theme/theme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9.xml"/><Relationship Id="rId57" Type="http://schemas.openxmlformats.org/officeDocument/2006/relationships/slide" Target="slides/slide30.xml"/><Relationship Id="rId106" Type="http://schemas.openxmlformats.org/officeDocument/2006/relationships/slide" Target="slides/slide79.xml"/><Relationship Id="rId127" Type="http://schemas.openxmlformats.org/officeDocument/2006/relationships/slide" Target="slides/slide10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52" Type="http://schemas.openxmlformats.org/officeDocument/2006/relationships/slide" Target="slides/slide25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94" Type="http://schemas.openxmlformats.org/officeDocument/2006/relationships/slide" Target="slides/slide67.xml"/><Relationship Id="rId99" Type="http://schemas.openxmlformats.org/officeDocument/2006/relationships/slide" Target="slides/slide72.xml"/><Relationship Id="rId101" Type="http://schemas.openxmlformats.org/officeDocument/2006/relationships/slide" Target="slides/slide74.xml"/><Relationship Id="rId122" Type="http://schemas.openxmlformats.org/officeDocument/2006/relationships/slide" Target="slides/slide95.xml"/><Relationship Id="rId143" Type="http://schemas.openxmlformats.org/officeDocument/2006/relationships/slide" Target="slides/slide116.xml"/><Relationship Id="rId148" Type="http://schemas.openxmlformats.org/officeDocument/2006/relationships/slide" Target="slides/slide121.xml"/><Relationship Id="rId164" Type="http://schemas.openxmlformats.org/officeDocument/2006/relationships/slide" Target="slides/slide137.xml"/><Relationship Id="rId169" Type="http://schemas.openxmlformats.org/officeDocument/2006/relationships/slide" Target="slides/slide142.xml"/><Relationship Id="rId185" Type="http://schemas.openxmlformats.org/officeDocument/2006/relationships/slide" Target="slides/slide15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3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20.xml"/><Relationship Id="rId68" Type="http://schemas.openxmlformats.org/officeDocument/2006/relationships/slide" Target="slides/slide41.xml"/><Relationship Id="rId89" Type="http://schemas.openxmlformats.org/officeDocument/2006/relationships/slide" Target="slides/slide62.xml"/><Relationship Id="rId112" Type="http://schemas.openxmlformats.org/officeDocument/2006/relationships/slide" Target="slides/slide85.xml"/><Relationship Id="rId133" Type="http://schemas.openxmlformats.org/officeDocument/2006/relationships/slide" Target="slides/slide106.xml"/><Relationship Id="rId154" Type="http://schemas.openxmlformats.org/officeDocument/2006/relationships/slide" Target="slides/slide127.xml"/><Relationship Id="rId175" Type="http://schemas.openxmlformats.org/officeDocument/2006/relationships/slide" Target="slides/slide148.xml"/><Relationship Id="rId196" Type="http://schemas.openxmlformats.org/officeDocument/2006/relationships/slide" Target="slides/slide169.xml"/><Relationship Id="rId20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DA1F17B2-C431-432E-B769-C081526B0C7A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7435E97D-3A64-48B6-A6F3-80439B24D2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076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DAB1E81A-128B-4CA6-A2D1-EE06F58C73C6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E3F97A63-95B8-4A3B-9C47-0998C082A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0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0F455B-9348-4FBA-B7CE-9D6AE3D183D8}" type="slidenum">
              <a:rPr lang="es-ES" smtClean="0">
                <a:latin typeface="Times" pitchFamily="18" charset="0"/>
              </a:rPr>
              <a:pPr/>
              <a:t>26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36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3C16E2-538D-4FD0-9D81-1D8E9F7693E1}" type="slidenum">
              <a:rPr lang="it-IT">
                <a:solidFill>
                  <a:prstClr val="black"/>
                </a:solidFill>
              </a:rPr>
              <a:pPr/>
              <a:t>71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46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549A10-6AD6-41D4-B432-62B923B1DECA}" type="slidenum">
              <a:rPr lang="it-IT">
                <a:solidFill>
                  <a:prstClr val="black"/>
                </a:solidFill>
              </a:rPr>
              <a:pPr/>
              <a:t>72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56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01F682-225B-4747-A170-60386699A21E}" type="slidenum">
              <a:rPr lang="it-IT">
                <a:solidFill>
                  <a:prstClr val="black"/>
                </a:solidFill>
              </a:rPr>
              <a:pPr/>
              <a:t>73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138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139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140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141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142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884276-AAA1-4328-9466-917A79B5BD1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143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144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5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08FB02-2072-4097-B204-DFC20A35CCDA}" type="slidenum">
              <a:rPr lang="it-IT">
                <a:solidFill>
                  <a:prstClr val="black"/>
                </a:solidFill>
              </a:rPr>
              <a:pPr/>
              <a:t>63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145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9F1AA0-4D52-42BC-B3FF-AF877C78A73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146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</a:rPr>
              <a:pPr/>
              <a:t>147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</a:rPr>
              <a:pPr/>
              <a:t>148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</a:rPr>
              <a:pPr/>
              <a:t>149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</a:rPr>
              <a:pPr/>
              <a:t>150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</a:rPr>
              <a:pPr/>
              <a:t>151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884276-AAA1-4328-9466-917A79B5BD16}" type="slidenum">
              <a:rPr lang="it-IT" smtClean="0">
                <a:solidFill>
                  <a:srgbClr val="000000"/>
                </a:solidFill>
              </a:rPr>
              <a:pPr/>
              <a:t>152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</a:rPr>
              <a:pPr/>
              <a:t>153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</a:rPr>
              <a:pPr/>
              <a:t>154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64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B3B29F-8CBD-47E2-A003-DE3436AF5698}" type="slidenum">
              <a:rPr lang="it-IT">
                <a:solidFill>
                  <a:prstClr val="black"/>
                </a:solidFill>
              </a:rPr>
              <a:pPr/>
              <a:t>64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9F1AA0-4D52-42BC-B3FF-AF877C78A733}" type="slidenum">
              <a:rPr lang="it-IT" smtClean="0">
                <a:solidFill>
                  <a:srgbClr val="000000"/>
                </a:solidFill>
              </a:rPr>
              <a:pPr/>
              <a:t>155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74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F06A57-ED03-48A2-BC77-4B0F630F76C4}" type="slidenum">
              <a:rPr lang="it-IT">
                <a:solidFill>
                  <a:prstClr val="black"/>
                </a:solidFill>
              </a:rPr>
              <a:pPr/>
              <a:t>65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84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82C91A-AB92-4FC6-890C-892F95AD7045}" type="slidenum">
              <a:rPr lang="it-IT">
                <a:solidFill>
                  <a:prstClr val="black"/>
                </a:solidFill>
              </a:rPr>
              <a:pPr/>
              <a:t>66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95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B3EAAD-00E2-449B-886B-CC239BDDE1E0}" type="slidenum">
              <a:rPr lang="it-IT">
                <a:solidFill>
                  <a:prstClr val="black"/>
                </a:solidFill>
              </a:rPr>
              <a:pPr/>
              <a:t>67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05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619557-E71E-49E1-9768-A8C93A8331A8}" type="slidenum">
              <a:rPr lang="it-IT">
                <a:solidFill>
                  <a:prstClr val="black"/>
                </a:solidFill>
              </a:rPr>
              <a:pPr/>
              <a:t>68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15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EDED68-5881-411C-B9DC-91A3E7D79810}" type="slidenum">
              <a:rPr lang="it-IT">
                <a:solidFill>
                  <a:prstClr val="black"/>
                </a:solidFill>
              </a:rPr>
              <a:pPr/>
              <a:t>69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25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355BAA-DAA5-4F15-A96D-3BA0CAFC592A}" type="slidenum">
              <a:rPr lang="it-IT">
                <a:solidFill>
                  <a:prstClr val="black"/>
                </a:solidFill>
              </a:rPr>
              <a:pPr/>
              <a:t>70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D581-0AD9-4D1F-B41A-65FBA35883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9F8E4-DEFF-417B-B6DE-12E13E154B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87D6D-0A2B-4335-A1C4-3F6592150AE9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F20DC-B535-4D48-8734-BB4E97237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E1B34-2BE7-4557-BAC6-97EC1ADF3A71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FE1B-3A95-4822-9606-85F5C6B35A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1BF6-0C2F-45E8-A5A8-BB58AEB4DF6E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C7F2-13C8-4B0F-A962-3C5F63E638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E8B84-9D74-4D59-B2E6-ECFDC93AC937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52E87-55FE-4541-8742-FD29D1EA0F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110E5-A75A-4216-96F5-5C76CA94AD91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262D-E64E-4EB5-B33D-6453E6D121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6A59-5414-4D78-BB79-A620A76D70AE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FC56-1BEC-4AD0-A751-8768AC765F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0060A-970C-4984-9709-63CBA4DD5D18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9335-A635-45B7-9658-DEBABA4873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FEFF7-421B-4FD7-A322-92C1BB5874CE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FF7A7-E699-459A-B109-291E3701F4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E5934-E7DA-4425-AFC3-56A8633C29EC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1FFED-A915-4DCC-8225-065D8B4071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0576-A13B-4F64-A1D5-641B3AC7B5EE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C5DA-3525-47EF-BF4B-C4DB2C9C0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B949B-E1F4-4491-8529-BA9F02B1E4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2D03-E58E-45E0-A358-5EADEC938D9F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9792F-C231-4226-991D-B604C03E8B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442C7-DA3C-4B74-8A4D-887762F3D758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8D5EB-DBFD-4A73-A333-652BF4E0E3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60623-A13A-4D15-8E4A-011A1763345F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9C6D9-642D-469A-B96E-969A3D1107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45FCE-36F2-496A-9705-94E5216F8925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EC1D7-D18D-44F8-B01B-3C3D148E47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A323C-B0B7-4F4C-BBCA-EC9E28A26114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96785-F73E-4B7D-AA88-187A299D66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7787-B679-423F-9073-A7EC1A904D13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5FD3C-FF8F-499C-AA88-B879E593FD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C5FF1-CF4A-4317-8D17-9B2058E2AA31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BE977-4E7A-4EC1-82E2-DEA9B0D35E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4451F-B25E-463A-8AE8-2BAB3AAF9CDF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CF0AD-BC32-4284-A3AB-6CEA0F1E7A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FABAC-F071-4A07-8B8E-4B62A0E6DEF5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59B5-CBD5-423F-8BED-BD33645FB4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FF24A-7D23-4AE9-BF09-24647EBF36D7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9B930-916F-4A25-A8BD-F17D440724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FDD0-2CD8-479D-9C00-ABCE8F20AC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3B211-5CE6-45FE-9E7B-D2B6E10D84A2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A8004-0CFC-4583-8847-14116EBAAF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4C0CE-ADA9-48DC-8C90-23BFB66FE73A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0C52C-EA2C-4051-8CC8-D25917720F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810B-366A-45FC-AE93-E7465814AE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E4679-B50C-4641-8F19-10BE2DE967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F435C-7C5F-4C3D-BA11-13487330CE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0060-F180-492F-9467-044D6197B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E7B0-F991-402D-B82F-3839273C17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874C3-F8B6-47EB-B757-A410869C5A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16B35-029C-4AE8-8245-236D48B58F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F3E54-FD27-415C-A01F-B5B07AD29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9D87A-D67C-44F0-8FFC-79583CF503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C632-D976-47F9-92FB-B0DCDBAACB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40E56-0A4D-4844-8E43-978D314742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8B028-F648-4FE7-B2FD-81C3CE997D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F391-4C98-4D63-957D-C527EB7430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431E0AB-01C5-4B42-A506-04AE548F03A5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EEE54D4-2AA3-42C5-9E46-A4C28DF262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7BE1C0C-AA83-4357-8335-4A0FD6A17520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F9EBFE9-1633-49DB-A018-CC13EF0D29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A814D45-60BA-4054-ADD5-B37EDB649F63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1DF39F9-A352-40A2-A797-D61FB7AE5D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25FADCD-E40B-4442-AC61-3165EDF4CA1E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B7542A8-C778-4A40-BC69-1BE1907841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51899C4-CF8B-4D84-A703-A711139F4AC7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E876BFA-C64D-46EB-A4E5-F6A4C29B20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075D664-D63B-44E6-865B-9F9CD49F64AA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8B95252-AE66-4116-8C86-5A787E1940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C961-0D08-42C6-8A60-8492A9AEB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23B8979-461C-44B0-B5A9-B45BCF05533B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62FEE0E-4544-4B23-957E-404390B69C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9CED5DC-DA1C-4A24-AA54-B00591664A19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3736A12-5C06-4DE9-BBB4-2F8E5A69A3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341B251-8224-44B9-8BAE-BB35488098C6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014ACC1-5468-452A-BC3F-E5F1F1435B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820EA95-E479-4F9C-AA7E-BCFB6573AAA1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9F5FE8E-F1EC-4196-B6E0-FF1540C2A2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1B867C3-3716-47D9-A76E-625AD787E24B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508A516-A93A-4C52-B7D4-6E19248205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41CF2-4C9A-4954-9D42-A41D0C5B8D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1F9C0-1A0C-492D-B0A5-09757C3C89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1592D-C790-485F-9C12-F9F7B33A54F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29B25-71EB-48A8-A4A5-B4A9ACDA58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5D66C-85CD-42BE-8D9C-874CEABFCF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D6EF5-AAE2-4683-AA68-D276C3941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69EC2-D7AF-48AA-BFF7-0BBFC501B6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6730-5058-4AB6-923A-1BFB309AB2D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B8266-D04C-4A7E-A677-23C87558C5D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52011-790E-49E2-AAD9-D7200CD7063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7F7C8-56AB-4D19-835C-7DDDA997ED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DE214-6459-41C9-9F76-BE432B36DA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98C33F7-DE0F-4E1D-B574-8D02F86AB7D4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3093D8B-ADA0-4F1F-ACAD-6BF18ABB78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EE878C0-77E3-464E-8EAA-8B21C13F9EBE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169EDA0-AFC2-4F72-B152-0070A2EE10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08A981A-8373-42D9-AEDA-62718C0BDABD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8228697-A117-432B-8B0B-CE1FD92F70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ECF6FA8-9F23-4D85-8CFF-72A2490C9EF2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23D7E1F-3851-4464-8B8F-A1AEC27950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B66A-A4BB-4897-A7A8-CC9FE0263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1B7F576-CC07-4614-93B8-EBD5F8EEF1E7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7D4119E-A6D7-47F3-84D2-3809C0C7F5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0153530-838F-4C5F-A18A-9830D53D9AF4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FC8BD98-3C30-4722-801F-3B38580DB7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65404DD-906E-440B-A184-413BC5297F69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57366B6-963E-4C75-AA20-098F8827D6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F1BF31F-0060-4219-AEC2-13F77E50701B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F1DAD7E-532C-4B54-956A-A93AFF9DB9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24316B8-A907-43AC-B0F0-78C77B3DE0F6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A2E7213-2379-42A6-8977-03CEB9E892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50AF95C-C96D-4493-997F-69448AF7A2C0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6F7A96F-B60D-405E-A6FC-0AFCFB53A5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0395337-5050-4CED-9EFE-E8EEFAF53E2A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112AB46-EE00-4209-966B-C96543FD9D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82EFEE37-DC31-421A-93E4-90E8BE355876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2553E30-978E-49D4-8AAC-A680FE2CBC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7DECA37-F3DE-4633-942D-F4EECA44FA5B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6173B985-88BF-470E-A65C-78808D1A0B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4AE1158-1C84-4671-96EA-25EF42D6DBC0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E48480A5-042B-4B01-87AB-4FB24A0EE5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7993-B984-4A8B-9B0C-3165CDB029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A99D8C3-B196-49AF-8C40-30ABC414CFFD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24E914-CBA7-4ED6-9B65-4B29F9A7D8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9B7A52-3F1E-48BE-96BF-B6D6CC6E0564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6B3E505-43D7-429B-BD81-143DFA65F8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AD7F420-B441-4601-B166-AD48310D42A1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55669BA-4F20-46BA-B357-A9803AF6F2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FCD22B-F36B-4F10-8A41-6A74FADDF8FC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5F64D47-1877-45F5-AA99-5EBF2378A1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5B47673-6184-4552-835B-8C2B50C1D309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62930B2-4BB8-433A-94B8-C10CFFA040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C579A9C-7CC8-4E15-98A9-03B504A95FE2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D9CEBD7-1D7C-4854-910F-9AD6291EE8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0037263-B1E6-4EC7-AC49-B00D40236E0D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28B1E96-6D03-4A4F-A3B6-A9A212F56B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FAC5AA-4566-4B8B-B4C8-2EF628EA8686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539D937-68DE-4F0D-8E52-0CE75F8B40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C4962-7253-40C4-BCB9-6BA1230E01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7CD22-B806-43C0-804C-E3CBBD2769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7A5D-3E9A-4D02-9759-4DA19BB233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400A0-461F-4E13-AEBC-DEE9D44609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9F3B5-699B-46DE-809C-136FB707C9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E91AD-C115-48F8-905B-B4649EAA4F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FCBD-4767-4D18-8E7D-5316D4DC59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B0F7F-A031-45D4-B42E-95B9FD1D34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698F0-DAD3-46A0-8AE3-AE9646CF5B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A3410-4320-4A28-9A69-EDB9FF25A3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FC1CA-46A5-4300-85F3-C723AA7203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311CA-BD8C-4258-B1AB-3BC5F6FD66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5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C3648-1BEE-4DBF-B848-8626935B08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1630-F4E2-4D76-BA7A-D952FA8C7B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3774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4813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0274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857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4197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6703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2323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258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638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99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48BF-6F6B-4A88-9D22-7F81877373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70840-156E-4797-AB7E-0E545DE112F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E8F6-6F07-4ED4-88DE-B034421B26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029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CC03E-22C9-492E-A1B8-28CD11B60A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1BEDB-2DD0-4365-BAC9-BA4D01F2DC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142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61FD0-DFF8-47F1-B566-BEA5AED717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B33ED-7643-4ACA-8953-48B6EC2BD7F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6137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3E12E-9639-469B-B585-FDCD7B82CB6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CB64D-E542-4428-A23F-F8A2D18CA3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436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A8D6A-5079-49B5-B59C-4CDB3D49218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F2BDE-CB3F-4F2B-B537-DC70163A30E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530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6CD52-9F5B-4E6C-90FF-C2AE1899687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51D2-7BF3-4ADE-916A-65E6CC1D0A6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4947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D95ED-6929-4C8A-9BAF-59F16ECAF7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64166-DA26-4E5F-9A0F-308AC733D7D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455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6A537-5151-4528-9F34-4A5D361D07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AA71C-2E8B-4750-B156-5D9EA90A3D7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1205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3EE8-93C2-4C4B-BC75-3B6E0033C55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4C9ED-C67E-43D9-A156-2A9C8828034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3219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F52CE-2B94-4F1E-A925-AF7C39FEB9F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8F5C8-40FE-4D98-9D96-E70C31D356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22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7B5F2-701D-492C-86BF-742F37BECD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296E7-7F42-4CF4-AC60-73110139A5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40BED-0D9E-43FE-9669-33A437625D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4435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448BB-4BE9-4B44-8350-8835031D79D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493EE-6F6B-4471-9A01-0792AA389DE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7217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0B6CE-B28A-4138-B820-B104620A4E9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956EF-6B33-4822-A473-19A15AEBC7E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951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5DF4D-A45F-4464-9A1A-FE1208647A2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1F897-E589-4E94-AE72-BA8D32A29C2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1544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0E1EE-D662-4828-82C6-749D4608872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41B79-7D91-4CAC-AF0A-F83376EBC51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0795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6CC1B-0DE5-495F-B792-A679D80BAFC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F354-7190-472C-94D4-1E163A41EB8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21575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2C08F-A9BB-4023-A0F9-4604743A148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C8682-E9C5-4691-A1D0-2EACCB875FC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2222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76962-5F6A-495F-8E80-A5AD033797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ABED5-9DA6-4B7D-8F05-8565871F04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2947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7A3FB-1C5A-4159-B6CF-1B41757659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23FCF-0F19-40F3-ADF6-C6022784B4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9944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6E7BF-BEF8-42D5-9225-81C33DDFC9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2C1FC-A44C-4897-A4BB-3D5F123858E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38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1BB5B-7942-4515-B454-E5890CF003D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2CC00-6E9C-4687-90FB-4E2BE1132BA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0548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20BC1-547E-4497-B953-46891FE615D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C937E-27AD-4E90-B864-ADD54C0A7A2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5321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BF1AA-1E0B-4867-8227-0B9B04C072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A22ED-9244-4AF3-BDF1-7D7AA373A2A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710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E99FD-44EF-4CB1-A6B2-5F715D31631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F420-90F0-4C60-9112-CF5DA78209E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9707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A13-B4A5-45FD-A6E6-34A81B345D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87D71-AC44-482D-A9A8-529ADDC332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6242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30F5E-C22C-4CD7-9857-414265C1742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2B7FC-DB56-4058-A825-D8F59C748DE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8606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2BE02-F97C-44CC-BACC-FE1A37E5B3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79171-F893-453A-B393-1AC2DFCB35F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5653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DAEFE-0121-48E5-8FB5-B0D5EAFB374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710C2-1E4D-47CE-A84E-1E9CFEB3F0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2180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2B4E3-4325-4DE6-88A1-E3FD08A7FC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1D530-59BD-4A8A-9F28-9A4396CDC68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5921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F757-1BE4-41B8-B0AD-103DC8587B7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2F301-160F-4AE6-9F58-B93F1CD0EDF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4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156D8-B71D-4872-B964-216E60D7F35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F5BF1-38C0-457E-8533-894B70F7645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2750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0511C-E194-49B5-A5AF-9CA50ECAD0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C7AC8-4497-4AF1-89E8-CA16B07633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4899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986D4-FEE0-46E2-97DE-47E79DFD459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54334-335A-4F75-BAED-09A2BC35AE9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973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47629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52661"/>
      </p:ext>
    </p:extLst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49405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0471"/>
      </p:ext>
    </p:extLst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13905"/>
      </p:ext>
    </p:extLst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70113"/>
      </p:ext>
    </p:extLst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8354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21862"/>
      </p:ext>
    </p:extLst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471925"/>
      </p:ext>
    </p:extLst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228203"/>
      </p:ext>
    </p:extLst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47728"/>
      </p:ext>
    </p:extLst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5943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3290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960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5783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1548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525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4980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5254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9740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9684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99145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7449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7337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6305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4583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8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8940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60785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9080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6740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4675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419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4298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2914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7062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13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3051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3575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3408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2264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it-IT" smtClean="0"/>
              <a:t>Fare clic sull'icona per inserire un'immagine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7280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9254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2731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5827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0522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14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0019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5255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1297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7879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952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it-IT" smtClean="0"/>
              <a:t>Fare clic sull'icona per inserire un'immagine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221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2405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12/09/2013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1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C3CAD-7A29-4F19-B8B2-60157DDA85C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D9D3-CF9A-4DB1-8C10-F931EA87F6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1A24-0D07-4792-A1C7-61A63E7589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222C-127A-4AE2-A51B-25E4B439DB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1604-A4BF-4B10-B05E-E482CDDBD8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4A6B-6E90-4349-B427-948A8CC7D4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034D-96BC-4332-B966-C8743EFF20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D5C21-56C5-4F5B-821C-3BCE7169232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12AB-67F0-4B3B-9C00-203A563F6E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F74A-F0D2-44EF-A921-A0967C38BC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7833-C289-4096-B880-656E8DCC6D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5291-D039-4A36-B737-CA0E35409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2C6B-5813-4988-A8CB-B6FCB1F5ED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6DB17-BE88-4CE6-88B8-2551763A7F27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C253-5744-4FE4-BD17-6A4C28F04C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E9EA-BED1-49B5-91D0-0877A45D33BC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CD8F-90B5-49D9-97E2-34E800093B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A61C-D515-44E1-BF2F-3EAFCA408961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CBAB-299C-4FF2-B9D5-1786AAC68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5408-1534-42F2-A300-4BEADF7C4E32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9445F-7B74-4C79-830E-A4BD7359A6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2114-AF1B-48DB-9347-0B8AC96A505C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13E0-1BE2-4776-BA51-E13FF27E72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37AFE-5801-4F2C-AE74-AE733D623C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B054-FC9B-4402-9F0E-CFEA0AA5ECF9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D538-1CC9-440B-BC0D-B59CFFED87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D9D8-1BAE-4C96-BE48-9D6A6713AC88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B222-D4FD-4CDB-82EF-273762E438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78A9-7C4A-4711-9452-F417A9187732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1783-7E7C-483D-9F64-49EE04D7EC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A7960-9AF7-4AC5-B3F5-9114FBC026EF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09662-71E2-4359-BB0D-D2523D34EF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8629-9CC5-4C1C-AED3-BFE4100CB557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562A-186C-4031-8BB4-0E891ED4A3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80485-8BC8-4607-9677-ED2C1D45B54D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16126-8EF2-460A-93CD-A2341FC699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4D251-D1EB-4431-B164-8D50698502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2C1DA-5D1D-4809-BB47-01BDD34C076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DE5E-6BA8-4408-9B0A-D6163C7145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FA63-53E8-4C93-86AF-6D6B119E9AC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084B5-7D22-4EEF-B43B-F58D9DEC52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DE785-77C4-43F5-8422-84C167E0E0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9AF6C-1B2B-4FF9-8483-1FC8454042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58701-3E14-4DD7-99A0-8F2C82B549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20DA-90B3-4778-A27A-48182D6EC5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5508C-510B-41E9-9604-76384C1E274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7855D-8605-4656-9EC6-63F3AD31E6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E788-9F4C-477D-AD3C-4CDBEAF098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9EF04-7054-4565-B69B-A39798D1A88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0F903-D452-4DCC-AEB7-0ADB06ED2E0F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7D9D1-313E-4D78-A7FB-502A6DBE91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B616-E117-495B-A1CA-7710310938FB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16FA-DD59-461C-B764-44BE57DE87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6E5B3-A649-451E-8F8C-1523FFFFCE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263E6-0CDF-495D-98EB-E1DF9189D667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8D729-04A2-4CA5-AD8C-32C623D72D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CD08E-4DE5-4DB0-8C38-55B18DFF8719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7E091-EE8C-42A7-A661-F6879FBD8C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E8325-0D8E-4127-B783-747D7555FCA0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A5A86-883A-4F79-BA92-0AE859E6C9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78B4-BF51-4862-8E6F-FE0F7054B2CE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5F4EE-4B98-4527-B113-439086690D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4838F-D592-4A74-9DD4-C847B2FA79FF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19921-426A-4CB1-94BF-D04E7AA778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42D2A-55E1-4EFD-80F3-359F45A4E434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D15A8-97E5-4E9F-B97A-3AFCADA1C9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3247A-6B31-4502-8161-918D39E810F8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5802-766A-4C0C-AF7A-BA5C8B2C38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37AE3-F7F9-42E4-9C5A-AE35C40687FA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8252A-D31C-49EE-9257-DF5E2E725A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25795-4AE3-4EC2-A3EB-8D958C4EF8F2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9F3CB-DDE5-41F5-A211-EC3E4FD988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70B81-74B4-4B4C-8012-99898F9B9796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A187A-92AE-40D2-B4FC-3D166B96BC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66A9F-458F-4C9C-A519-29EDB35C5F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A59A0-5EE2-4A34-AD62-8E44134A8E42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54FA5-198E-4A21-AF4D-A44ABE8A53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09BA6-657D-4E8A-8849-CEE60C908F0A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99FCF-8B7F-4127-969C-7CC4A049B5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4E711-4E0C-48CC-A7F2-22EC3598BB7F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4E8E8-0D30-41FA-A62B-1FBDA2F4C4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0C55-2E3C-43C6-A4AA-E1571992BE1C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CFB0A-B273-4607-9239-58825629F0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A9BFF-DD06-4961-A2B7-2272B8A39020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D95D2-416B-438B-89B7-035715C8E8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0CDDB-B26B-42D0-86E8-B21EE39EF92F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90B5C-87F2-4DE2-A726-B6813E67CC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3A680-0547-487A-B82D-CFF6EAD2F87D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B160-AC38-4C4D-AFB5-767AB0468A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E718D-8DEF-4F31-946E-4B44FDCB9683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64971-FCBD-4214-BDA6-073774E117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91560-255A-4E47-A438-9EAF3242B109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A8216-4593-4543-B15B-1DD706CA0D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9579D-3E4F-4AD5-9714-F8DB70941C9C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E54F1-414A-46A7-9357-AAC44DF0FD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DCA44F8D-32B2-4CD1-80A5-176ADCF1D0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BE2AD7C-8261-4B96-B711-54FED3B45ECA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F437910-AC83-4AB0-8BFF-3DC13F8BE8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536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FF61F7-A602-41EA-A77A-800438ACA903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8AA9C4-44AA-473F-BB67-E7F359C095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D36E5F8-A019-412C-AC88-7FA5E4D165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150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D0D48F3D-7196-4299-9D45-98284A6CC87B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AC537F39-C2E9-41F1-BDBA-CA8CA5DC18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688" r:id="rId2"/>
    <p:sldLayoutId id="2147484689" r:id="rId3"/>
    <p:sldLayoutId id="2147484690" r:id="rId4"/>
    <p:sldLayoutId id="2147484691" r:id="rId5"/>
    <p:sldLayoutId id="2147484692" r:id="rId6"/>
    <p:sldLayoutId id="2147484693" r:id="rId7"/>
    <p:sldLayoutId id="2147484694" r:id="rId8"/>
    <p:sldLayoutId id="2147484695" r:id="rId9"/>
    <p:sldLayoutId id="2147484696" r:id="rId10"/>
    <p:sldLayoutId id="2147484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2718FFB-626A-4CE0-8C43-E0076C69EA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7" r:id="rId3"/>
    <p:sldLayoutId id="2147484668" r:id="rId4"/>
    <p:sldLayoutId id="2147484669" r:id="rId5"/>
    <p:sldLayoutId id="2147484670" r:id="rId6"/>
    <p:sldLayoutId id="2147484671" r:id="rId7"/>
    <p:sldLayoutId id="2147484672" r:id="rId8"/>
    <p:sldLayoutId id="2147484673" r:id="rId9"/>
    <p:sldLayoutId id="2147484674" r:id="rId10"/>
    <p:sldLayoutId id="2147484675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355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B388B6A-3E75-44BF-8CD7-69DA1DC64266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331E5AA-90F1-4EA6-B314-526D4F3F93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457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48F81BD-E19B-4ED7-A3AC-7763EF85C0E3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17FB1F6-3BBC-4A28-AE13-315DF93995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F188AB8-5FB8-4E86-BD80-5B4CB58B69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1" r:id="rId1"/>
    <p:sldLayoutId id="2147484722" r:id="rId2"/>
    <p:sldLayoutId id="2147484723" r:id="rId3"/>
    <p:sldLayoutId id="2147484724" r:id="rId4"/>
    <p:sldLayoutId id="2147484725" r:id="rId5"/>
    <p:sldLayoutId id="2147484726" r:id="rId6"/>
    <p:sldLayoutId id="2147484727" r:id="rId7"/>
    <p:sldLayoutId id="2147484728" r:id="rId8"/>
    <p:sldLayoutId id="2147484729" r:id="rId9"/>
    <p:sldLayoutId id="2147484730" r:id="rId10"/>
    <p:sldLayoutId id="2147484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80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1D53225-C596-4A3E-9207-715DFE9C8A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4022EF3-B01B-47AA-A44B-4700C95B79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F35B963-B8D6-45C6-B0E9-A969BF1EAB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4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  <p:sldLayoutId id="2147484746" r:id="rId2"/>
    <p:sldLayoutId id="2147484747" r:id="rId3"/>
    <p:sldLayoutId id="2147484748" r:id="rId4"/>
    <p:sldLayoutId id="2147484749" r:id="rId5"/>
    <p:sldLayoutId id="2147484750" r:id="rId6"/>
    <p:sldLayoutId id="2147484751" r:id="rId7"/>
    <p:sldLayoutId id="2147484752" r:id="rId8"/>
    <p:sldLayoutId id="2147484753" r:id="rId9"/>
    <p:sldLayoutId id="2147484754" r:id="rId10"/>
    <p:sldLayoutId id="2147484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377B7C9B-DDAB-411F-B14A-0A44157B6B8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8DDAD07-19F2-4D5C-B5A9-2DCB8E2800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46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9E5B74-98BB-49AB-A018-011C5FC0C5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7A4E9F-5C7B-469E-92CC-7F6F90684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1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1" r:id="rId1"/>
    <p:sldLayoutId id="2147484782" r:id="rId2"/>
    <p:sldLayoutId id="2147484783" r:id="rId3"/>
    <p:sldLayoutId id="2147484784" r:id="rId4"/>
    <p:sldLayoutId id="2147484785" r:id="rId5"/>
    <p:sldLayoutId id="2147484786" r:id="rId6"/>
    <p:sldLayoutId id="2147484787" r:id="rId7"/>
    <p:sldLayoutId id="2147484788" r:id="rId8"/>
    <p:sldLayoutId id="2147484789" r:id="rId9"/>
    <p:sldLayoutId id="2147484790" r:id="rId10"/>
    <p:sldLayoutId id="2147484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3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796" r:id="rId4"/>
    <p:sldLayoutId id="2147484797" r:id="rId5"/>
    <p:sldLayoutId id="2147484798" r:id="rId6"/>
    <p:sldLayoutId id="2147484799" r:id="rId7"/>
    <p:sldLayoutId id="2147484800" r:id="rId8"/>
    <p:sldLayoutId id="2147484801" r:id="rId9"/>
    <p:sldLayoutId id="2147484802" r:id="rId10"/>
    <p:sldLayoutId id="214748480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31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ca-ES">
              <a:solidFill>
                <a:srgbClr val="93A2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ca-ES">
              <a:solidFill>
                <a:srgbClr val="93A2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D36EE885-AAE3-4367-9771-4E9DACF542C4}" type="slidenum">
              <a:rPr lang="ca-ES" smtClean="0">
                <a:solidFill>
                  <a:srgbClr val="93A299">
                    <a:lumMod val="60000"/>
                    <a:lumOff val="40000"/>
                  </a:srgbClr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93A29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6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a-E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a-E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36EE885-AAE3-4367-9771-4E9DACF542C4}" type="slidenum">
              <a:rPr lang="ca-ES" smtClean="0">
                <a:solidFill>
                  <a:srgbClr val="FF9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FF900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0527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29" r:id="rId1"/>
    <p:sldLayoutId id="2147484830" r:id="rId2"/>
    <p:sldLayoutId id="2147484831" r:id="rId3"/>
    <p:sldLayoutId id="2147484832" r:id="rId4"/>
    <p:sldLayoutId id="2147484833" r:id="rId5"/>
    <p:sldLayoutId id="2147484834" r:id="rId6"/>
    <p:sldLayoutId id="2147484835" r:id="rId7"/>
    <p:sldLayoutId id="2147484836" r:id="rId8"/>
    <p:sldLayoutId id="2147484837" r:id="rId9"/>
    <p:sldLayoutId id="2147484838" r:id="rId10"/>
    <p:sldLayoutId id="214748483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a-E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a-E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36EE885-AAE3-4367-9771-4E9DACF542C4}" type="slidenum">
              <a:rPr lang="ca-ES" smtClean="0">
                <a:solidFill>
                  <a:srgbClr val="FF9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FF900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9267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5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ACE1FCF-93C5-447A-8812-D1C8E7B3DB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1C9F310-4AD7-4DFA-8DA5-C346276EB5F2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99539A5-44B6-4FE3-951E-3CA9F6E14F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0B75ED03-36C5-44C4-A6AC-750410D1806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8441475-F05D-4C8E-81FF-E0156657960D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7B259A5-48C1-4EF9-986C-13DBA95679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9B761C-991F-4306-97CC-32652461C0F0}" type="datetimeFigureOut">
              <a:rPr lang="it-IT"/>
              <a:pPr>
                <a:defRPr/>
              </a:pPr>
              <a:t>12/09/2013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2E5A30-01A5-4377-82D7-9D089ED355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61" r:id="rId7"/>
    <p:sldLayoutId id="2147484562" r:id="rId8"/>
    <p:sldLayoutId id="2147484563" r:id="rId9"/>
    <p:sldLayoutId id="2147484564" r:id="rId10"/>
    <p:sldLayoutId id="21474845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0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2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2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74.jpeg"/><Relationship Id="rId4" Type="http://schemas.openxmlformats.org/officeDocument/2006/relationships/slideLayout" Target="../slideLayouts/slideLayout26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75.jpeg"/><Relationship Id="rId4" Type="http://schemas.openxmlformats.org/officeDocument/2006/relationships/slideLayout" Target="../slideLayouts/slideLayout26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76.jpeg"/><Relationship Id="rId4" Type="http://schemas.openxmlformats.org/officeDocument/2006/relationships/slideLayout" Target="../slideLayouts/slideLayout26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77.jpeg"/><Relationship Id="rId4" Type="http://schemas.openxmlformats.org/officeDocument/2006/relationships/slideLayout" Target="../slideLayouts/slideLayout26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78.jpeg"/><Relationship Id="rId4" Type="http://schemas.openxmlformats.org/officeDocument/2006/relationships/slideLayout" Target="../slideLayouts/slideLayout26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0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79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80.jpeg"/><Relationship Id="rId4" Type="http://schemas.openxmlformats.org/officeDocument/2006/relationships/slideLayout" Target="../slideLayouts/slideLayout26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74.jpeg"/><Relationship Id="rId4" Type="http://schemas.openxmlformats.org/officeDocument/2006/relationships/slideLayout" Target="../slideLayouts/slideLayout26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75.jpeg"/><Relationship Id="rId4" Type="http://schemas.openxmlformats.org/officeDocument/2006/relationships/slideLayout" Target="../slideLayouts/slideLayout26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81.jpeg"/><Relationship Id="rId4" Type="http://schemas.openxmlformats.org/officeDocument/2006/relationships/slideLayout" Target="../slideLayouts/slideLayout26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77.jpeg"/><Relationship Id="rId4" Type="http://schemas.openxmlformats.org/officeDocument/2006/relationships/slideLayout" Target="../slideLayouts/slideLayout260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78.jpeg"/><Relationship Id="rId4" Type="http://schemas.openxmlformats.org/officeDocument/2006/relationships/slideLayout" Target="../slideLayouts/slideLayout260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9.xml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9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49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49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9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3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3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9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6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7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7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7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7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7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7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7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7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7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upload.wikimedia.org/wikipedia/commons/5/54/K%C3%B6ln-Tora-und-Innenansicht-Synagoge-Glockengasse-040.JPG" TargetMode="Externa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0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9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\Pictures\Photo Stream\My Photo Stream\IMG_08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79512" y="210080"/>
            <a:ext cx="3794705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XXIV  D</a:t>
            </a:r>
            <a:r>
              <a:rPr lang="ca-ES" sz="48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OMENICA</a:t>
            </a: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 </a:t>
            </a:r>
            <a:endParaRPr lang="ca-ES" sz="54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79512" y="3454485"/>
            <a:ext cx="3616781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15  settembre  2013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  <p:extLst>
      <p:ext uri="{BB962C8B-B14F-4D97-AF65-F5344CB8AC3E}">
        <p14:creationId xmlns:p14="http://schemas.microsoft.com/office/powerpoint/2010/main" val="9087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blufiles.storage.live.com/y1pzsalN3QoCVEq9Fes7BSho8yR5mA1E8VaZlapqIai1TSD6sOiau_6MCMBXoMjBR0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Immagine 4" descr="Immagine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00496" y="457200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Fede\Desktop\SANTO SPIRI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071539" y="1166843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magine 3" descr="Immagine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http://img522.imageshack.us/img522/2163/dio1sa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50" y="336550"/>
            <a:ext cx="8572500" cy="61849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2624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598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5643563" y="857250"/>
            <a:ext cx="307181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8067" name="Picture 4" descr="C:\Users\Fede\Desktop\gesu-risor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76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25831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888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48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1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38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452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662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amicizia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lang="it-IT" sz="18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39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grande</a:t>
            </a:r>
            <a:endParaRPr lang="it-IT" sz="66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02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546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108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08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66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606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3282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63233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Gesù Cristo,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499916"/>
      </p:ext>
    </p:extLst>
  </p:cSld>
  <p:clrMapOvr>
    <a:masterClrMapping/>
  </p:clrMapOvr>
  <p:transition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val="807047488"/>
      </p:ext>
    </p:extLst>
  </p:cSld>
  <p:clrMapOvr>
    <a:masterClrMapping/>
  </p:clrMapOvr>
  <p:transition>
    <p:fad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5631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74" y="-6013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58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353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1472" y="142852"/>
            <a:ext cx="7643866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per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è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  <a:cs typeface="+mn-cs"/>
              </a:rPr>
              <a:t>Nel nome </a:t>
            </a:r>
            <a:r>
              <a:rPr lang="it-IT" sz="4000" dirty="0">
                <a:latin typeface="Calibri" pitchFamily="34" charset="0"/>
                <a:cs typeface="+mn-cs"/>
              </a:rPr>
              <a:t>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78851" name="Picture 32" descr="KE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572560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vie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7500990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357167"/>
            <a:ext cx="8858280" cy="2831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8596" y="0"/>
            <a:ext cx="8429684" cy="378565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il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mare della storia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tua barca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5786" y="2571744"/>
            <a:ext cx="7858180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per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è 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3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0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08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358246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vie 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04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74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57167"/>
            <a:ext cx="778674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92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il mare della storia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la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tua barca in 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50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092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31888"/>
            <a:ext cx="850106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La potenza di questo sacramento, o Padre, ci pervada corpo e anima, perché non prevalga in noi il nostro sentimento, ma l'azione del tuo Santo Spirito.  </a:t>
            </a:r>
          </a:p>
          <a:p>
            <a:pPr algn="just" eaLnBrk="0" hangingPunct="0">
              <a:defRPr/>
            </a:pP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Cristo nostro Signore.	                             </a:t>
            </a:r>
          </a:p>
          <a:p>
            <a:pPr algn="r" eaLnBrk="0" hangingPunct="0">
              <a:defRPr/>
            </a:pP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94664" y="476672"/>
            <a:ext cx="5072098" cy="5322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6000" dirty="0" smtClean="0">
                <a:solidFill>
                  <a:srgbClr val="FF0000"/>
                </a:solidFill>
                <a:latin typeface="Showcard Gothic" panose="04020904020102020604" pitchFamily="82" charset="0"/>
              </a:rPr>
              <a:t>ISCRIZIONI AL CATECHISMO</a:t>
            </a:r>
            <a:endParaRPr lang="it-IT" sz="6000" dirty="0">
              <a:solidFill>
                <a:srgbClr val="FF0000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6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5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atin typeface="Calibri" pitchFamily="34" charset="0"/>
              </a:rPr>
              <a:t>Dio, Padre buono,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che </a:t>
            </a:r>
            <a:r>
              <a:rPr lang="it-IT" sz="4000" dirty="0">
                <a:latin typeface="Calibri" pitchFamily="34" charset="0"/>
              </a:rPr>
              <a:t>ci perdona sempre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quando </a:t>
            </a:r>
            <a:r>
              <a:rPr lang="it-IT" sz="4000" dirty="0">
                <a:latin typeface="Calibri" pitchFamily="34" charset="0"/>
              </a:rPr>
              <a:t>siamo pentiti di vero cuore, abbia misericordia di noi,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perdoni </a:t>
            </a:r>
            <a:r>
              <a:rPr lang="it-IT" sz="4000" dirty="0">
                <a:latin typeface="Calibri" pitchFamily="34" charset="0"/>
              </a:rPr>
              <a:t>i nostri peccati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ci conduca alla vita eterna.</a:t>
            </a:r>
          </a:p>
          <a:p>
            <a:pPr eaLnBrk="0" hangingPunct="0"/>
            <a:r>
              <a:rPr lang="it-IT" sz="40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6131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62865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 eaLnBrk="0" hangingPunct="0"/>
            <a:r>
              <a:rPr lang="it-I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Ciao a tutti</a:t>
            </a:r>
          </a:p>
          <a:p>
            <a:pPr algn="ctr" eaLnBrk="0" hangingPunct="0"/>
            <a:endParaRPr lang="it-I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CCCC"/>
                  </a:gs>
                </a:gsLst>
                <a:lin ang="18900000" scaled="1"/>
              </a:gradFill>
              <a:effectLst>
                <a:outerShdw dist="107763" dir="13500000" algn="ctr" rotWithShape="0">
                  <a:srgbClr val="868686">
                    <a:alpha val="50000"/>
                  </a:srgbClr>
                </a:outerShdw>
              </a:effectLst>
              <a:latin typeface="Impact"/>
            </a:endParaRPr>
          </a:p>
          <a:p>
            <a:pPr algn="ctr" eaLnBrk="0" hangingPunct="0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buona domenica</a:t>
            </a:r>
          </a:p>
        </p:txBody>
      </p:sp>
    </p:spTree>
    <p:extLst>
      <p:ext uri="{BB962C8B-B14F-4D97-AF65-F5344CB8AC3E}">
        <p14:creationId xmlns:p14="http://schemas.microsoft.com/office/powerpoint/2010/main" val="673392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39552" y="1166843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it-IT" sz="72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crodot" panose="00000400000000000000" pitchFamily="2" charset="0"/>
                <a:cs typeface="+mn-cs"/>
              </a:rPr>
              <a:t>E auguri alle</a:t>
            </a:r>
          </a:p>
          <a:p>
            <a:pPr lvl="0" algn="ctr" eaLnBrk="0" hangingPunct="0">
              <a:defRPr/>
            </a:pPr>
            <a:r>
              <a:rPr lang="it-IT" sz="7200" b="1" dirty="0" smtClean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crodot" panose="00000400000000000000" pitchFamily="2" charset="0"/>
                <a:cs typeface="+mn-cs"/>
              </a:rPr>
              <a:t>nostre </a:t>
            </a:r>
            <a:r>
              <a:rPr lang="it-IT" sz="72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crodot" panose="00000400000000000000" pitchFamily="2" charset="0"/>
                <a:cs typeface="+mn-cs"/>
              </a:rPr>
              <a:t>Suore</a:t>
            </a:r>
          </a:p>
        </p:txBody>
      </p:sp>
    </p:spTree>
    <p:extLst>
      <p:ext uri="{BB962C8B-B14F-4D97-AF65-F5344CB8AC3E}">
        <p14:creationId xmlns:p14="http://schemas.microsoft.com/office/powerpoint/2010/main" val="212465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:\Users\Fede\Desktop\or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78197" y="4286256"/>
            <a:ext cx="8587607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Resta accanto a me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950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053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2580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1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2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0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>
                <a:latin typeface="Eras Bold ITC" pitchFamily="34" charset="0"/>
              </a:rPr>
              <a:t>Gloria a Dio nell'alto dei cieli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e pace in terra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agli uomini di buona volontà.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Noi ti lodiamo, ti benediciamo,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adoriamo, ti glorifichiamo,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rendiamo grazie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per la tua gloria immensa,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Signore Dio, Re del Cielo,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5652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3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4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667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  <a:endParaRPr lang="it-IT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536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285750" y="0"/>
            <a:ext cx="8643938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O Dio, che per la preghiera del tuo servo Mosè non abbandonasti il popolo ostinato nel rifiuto del tuo amore, concedi alla tua Chiesa per i meriti del tuo Figlio, che intercede sempre per noi, di far festa insieme agli angeli anche per un solo peccatore che si converte. Egli è Dio, e vive e regna con te, nell'unità dello Spirito Santo, per tutti i secoli dei secoli.	</a:t>
            </a:r>
          </a:p>
          <a:p>
            <a:pPr algn="just" eaLnBrk="0" hangingPunct="0">
              <a:defRPr/>
            </a:pP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							</a:t>
            </a:r>
            <a:r>
              <a:rPr lang="it-IT" sz="4000" b="1" dirty="0" smtClean="0">
                <a:latin typeface="+mj-lt"/>
                <a:ea typeface="Times New Roman" pitchFamily="18" charset="0"/>
                <a:cs typeface="Times New Roman" pitchFamily="18" charset="0"/>
              </a:rPr>
              <a:t>Amen.</a:t>
            </a:r>
            <a:endParaRPr lang="it-IT" sz="4000" b="1" dirty="0"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" name="Picture 2" descr="Immagine:Köln-Tora-und-Innenansicht-Synagoge-Glockengasse-040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857" y="357166"/>
            <a:ext cx="445214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1"/>
          <p:cNvSpPr>
            <a:spLocks noChangeArrowheads="1"/>
          </p:cNvSpPr>
          <p:nvPr/>
        </p:nvSpPr>
        <p:spPr bwMode="auto">
          <a:xfrm>
            <a:off x="214313" y="214313"/>
            <a:ext cx="8715375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i="1" dirty="0" smtClean="0">
                <a:latin typeface="+mn-lt"/>
                <a:ea typeface="Times New Roman" pitchFamily="18" charset="0"/>
                <a:cs typeface="Arial" pitchFamily="34" charset="0"/>
              </a:rPr>
              <a:t>Dal libro dell'Esodo</a:t>
            </a:r>
          </a:p>
          <a:p>
            <a:pPr algn="just" eaLnBrk="0" hangingPunct="0">
              <a:defRPr/>
            </a:pPr>
            <a:endParaRPr lang="it-IT" sz="1800" i="1" dirty="0">
              <a:latin typeface="+mn-lt"/>
              <a:ea typeface="Times New Roman" pitchFamily="18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dirty="0" smtClean="0">
                <a:latin typeface="+mn-lt"/>
                <a:ea typeface="Times New Roman" pitchFamily="18" charset="0"/>
                <a:cs typeface="Arial" pitchFamily="34" charset="0"/>
              </a:rPr>
              <a:t>In quei giorni, il Signore disse a Mosè: «Va’, scendi, perché il tuo popolo, che hai fatto uscire dalla terra d’Egitto, si è pervertito. Non hanno tardato ad allontanarsi dalla via che io avevo loro indicato! </a:t>
            </a:r>
            <a:endParaRPr lang="it-IT" sz="4000" b="1" dirty="0" smtClean="0">
              <a:latin typeface="+mn-lt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0"/>
            <a:ext cx="864399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Si sono fatti un vitello di metallo fuso, poi gli si sono prostrati dinanzi, gli hanno offerto sacrifici e hanno detto: “Ecco il tuo Dio, Israele, colui che ti ha fatto uscire dalla terra d’Egitto”». Il Signore disse inoltre a Mosè: «Ho osservato questo popolo: ecco, è un popolo dalla dura </a:t>
            </a:r>
            <a:r>
              <a:rPr lang="it-IT" sz="4000" dirty="0" err="1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cervìce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. Ora lascia che la mia ira si accenda contro di loro e li divori. Di te invece farò una grande nazione». </a:t>
            </a:r>
            <a:endParaRPr lang="it-IT" sz="4000" b="1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58847"/>
            <a:ext cx="87154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Mosè allora supplicò il Signore, suo Dio, e disse: «Perché, Signore, si accenderà la tua ira contro il tuo popolo, che hai fatto uscire dalla terra d’Egitto con grande forza e con mano potente? </a:t>
            </a:r>
            <a:r>
              <a:rPr lang="it-IT" sz="4000" dirty="0" err="1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Ricòrdati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 di Abramo, di Isacco, di Israele, tuoi servi, ai quali hai giurato per te stesso e hai detto:</a:t>
            </a:r>
            <a:endParaRPr lang="it-IT" sz="4000" b="1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0"/>
            <a:ext cx="85725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“Renderò la vostra posterità numerosa come le stelle del cielo, e tutta questa terra, di cui ho parlato, la darò ai tuoi discendenti e la possederanno per sempre”». Il Signore si pentì del male che aveva minacciato di fare al suo popolo.</a:t>
            </a:r>
          </a:p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Parola di Dio.     </a:t>
            </a:r>
          </a:p>
          <a:p>
            <a:pPr lvl="0" algn="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Rendiamo grazie a Dio.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licca per immagine full siz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22549" cy="6858000"/>
          </a:xfrm>
          <a:prstGeom prst="rect">
            <a:avLst/>
          </a:prstGeom>
          <a:noFill/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  <a:cs typeface="+mn-cs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214546" y="1071546"/>
            <a:ext cx="6715142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Ricordati di me, Signore,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	nel tuo amore.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14282" y="4357694"/>
            <a:ext cx="8643966" cy="2308324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Pietà di me, o Dio, nel tuo amore; nella tua grande misericordia cancella la mia iniquità. Lavami tutto dalla mia colpa, dal mio peccato rendimi puro.</a:t>
            </a:r>
            <a:endParaRPr lang="ca-E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al Signore, </a:t>
            </a:r>
            <a:endParaRPr kumimoji="0" lang="it-IT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grande è la sua gloria.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1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275" cy="6857999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285750" y="3500438"/>
            <a:ext cx="8858250" cy="317009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Crea in me, o Dio, un cuore puro, rinnova in me uno spirito saldo. Non scacciarmi dalla tua presenza e non privarmi del tuo santo spirito.</a:t>
            </a:r>
            <a:endParaRPr lang="it-IT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14546" y="1071546"/>
            <a:ext cx="6715142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Ricordati di me, Signore,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	nel tuo amore.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\Pictures\17_Preguntes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" y="-88186"/>
            <a:ext cx="9128924" cy="709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285689" y="3429000"/>
            <a:ext cx="8858311" cy="3170099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b="1" i="1" dirty="0" smtClean="0">
                <a:latin typeface="Comic Sans MS" pitchFamily="66" charset="0"/>
              </a:rPr>
              <a:t>Signore, apri le mie labbra e la mia bocca proclami la tua lode. Uno spirito contrito è sacrificio a Dio; un cuore contrito e affranto tu, o Dio, non disprezzi.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14546" y="1071546"/>
            <a:ext cx="6715142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Ricordati di me, Signore,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	nel tuo amore.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174"/>
            <a:ext cx="9144000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85720" y="4071942"/>
            <a:ext cx="7786742" cy="255454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Dio ha riconciliato a sé il mondo in Cristo, affidando a noi la parola della riconciliazione.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85750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Luca.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\Pictures\Fumetto Gesù\Cana\Dragma\Dragma 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95536" y="225195"/>
            <a:ext cx="8208912" cy="1938992"/>
          </a:xfrm>
          <a:prstGeom prst="rect">
            <a:avLst/>
          </a:prstGeom>
          <a:gradFill flip="none" rotWithShape="1">
            <a:gsLst>
              <a:gs pos="11000">
                <a:schemeClr val="accent1">
                  <a:tint val="66000"/>
                  <a:satMod val="160000"/>
                  <a:alpha val="4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 quel tempo, si avvicinavano a Gesù tutti i pubblicani e i peccatori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ascoltarlo.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174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\Pictures\Fumetto Gesù\Cana\Pecora\Pecora 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" y="-64231"/>
            <a:ext cx="9036496" cy="694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95536" y="188640"/>
            <a:ext cx="5976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 farisei e gli scribi mormoravano dicendo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37600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\Pictures\Fumetto Gesù\Cana\Pecora\Pecora 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6" y="61404"/>
            <a:ext cx="9116143" cy="68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39552" y="188640"/>
            <a:ext cx="62646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«Costui accoglie i peccatori e mangia con loro».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4573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\Pictures\Fumetto Gesù\Cana\Pecora\Pecora 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094"/>
            <a:ext cx="9052414" cy="692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203848" y="33265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Ed egli disse loro questa parabola: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921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\Pictures\Fumetto Gesù\Cana\Pecora\Pecora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41"/>
            <a:ext cx="9507470" cy="687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67544" y="26064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«Chi di voi, se ha cento 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pecore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20903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\Pictures\Fumetto Gesù\Cana\Pecora\Pecora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46"/>
            <a:ext cx="9144000" cy="697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386104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ne perde una,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548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\Pictures\Fumetto Gesù\Cana\Pecora\Pecora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927461" y="3740433"/>
            <a:ext cx="5812892" cy="1323439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non lascia le novantanove </a:t>
            </a:r>
            <a:endParaRPr lang="it-IT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nel </a:t>
            </a:r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deserto</a:t>
            </a:r>
            <a:endParaRPr lang="it-IT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37623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\Pictures\Fumetto Gesù\Cana\Pecora\Pecora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7"/>
          <a:stretch/>
        </p:blipFill>
        <p:spPr bwMode="auto">
          <a:xfrm>
            <a:off x="14559" y="1464"/>
            <a:ext cx="9129441" cy="685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23728" y="5373216"/>
            <a:ext cx="6768752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43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va in cerca di quella perduta,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1448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\Pictures\Fumetto Gesù\Cana\Pecora\Pecora 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03648" y="5445224"/>
            <a:ext cx="44045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finché non la trova?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356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\Pictures\Fumetto Gesù\Cana\Pecora\Pecora 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42"/>
            <a:ext cx="9144000" cy="679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907704" y="3140968"/>
            <a:ext cx="5094312" cy="1938992"/>
          </a:xfrm>
          <a:prstGeom prst="rect">
            <a:avLst/>
          </a:prstGeom>
          <a:solidFill>
            <a:schemeClr val="accent1">
              <a:lumMod val="20000"/>
              <a:lumOff val="80000"/>
              <a:alpha val="28000"/>
            </a:schemeClr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Quando l’ha trovata, pieno di gioia </a:t>
            </a:r>
            <a:endParaRPr lang="it-IT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se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 carica sulle spalle,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498119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e\Pictures\Fumetto Gesù\Cana\Pecora\Pecora 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76" y="0"/>
            <a:ext cx="9175976" cy="699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979712" y="5445224"/>
            <a:ext cx="2304256" cy="707886"/>
          </a:xfrm>
          <a:prstGeom prst="rect">
            <a:avLst/>
          </a:prstGeom>
          <a:solidFill>
            <a:schemeClr val="accent5">
              <a:lumMod val="20000"/>
              <a:lumOff val="80000"/>
              <a:alpha val="34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va a casa,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5944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Me\Pictures\Fumetto Gesù\Cana\Pecora\Pecora 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716016" y="347922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chiama gli amici e i vicini e dice loro: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8464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\Pictures\Fumetto Gesù\Cana\Pecora\Pecora 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352"/>
            <a:ext cx="9144001" cy="681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121696" y="332656"/>
            <a:ext cx="5022304" cy="70788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“Rallegratevi con me,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667565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\Pictures\Fumetto Gesù\Cana\Pecora\Pecora 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4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332656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perché ho trovato la mia pecora, quella che si era perduta”.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3839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e\Pictures\Fumetto Gesù\Cana\Pecora\Pecora 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8" y="-112720"/>
            <a:ext cx="9162328" cy="704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3573016"/>
            <a:ext cx="8496944" cy="255454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Io vi dico: così vi sarà gioia nel cielo per un solo peccatore che si converte, più che per novantanove giusti i quali non hanno bisogno di conversione.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59067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\Pictures\Fumetto Gesù\Cana\Dragma\Dragma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" y="-67979"/>
            <a:ext cx="9144000" cy="698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67544" y="479715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Oppure, quale donna, se ha dieci monete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824539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\Pictures\Fumetto Gesù\Cana\Dragma\Dragma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2456381"/>
            <a:ext cx="11753850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851920" y="54868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ne perde una,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65969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\Pictures\Fumetto Gesù\Cana\Dragma\Dragma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0"/>
            <a:ext cx="9286492" cy="710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710480" y="5632524"/>
            <a:ext cx="3419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non accende </a:t>
            </a:r>
            <a:endParaRPr lang="it-IT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 lampada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344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\Pictures\Fumetto Gesù\Cana\Dragma\Dragma 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62485" cy="740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72000" y="60212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spazza la 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casa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4596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  <p:extLst>
      <p:ext uri="{BB962C8B-B14F-4D97-AF65-F5344CB8AC3E}">
        <p14:creationId xmlns:p14="http://schemas.microsoft.com/office/powerpoint/2010/main" val="4548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\Pictures\Fumetto Gesù\Cana\Dragma\Dragma 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" y="0"/>
            <a:ext cx="9470581" cy="72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95536" y="465313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cerca accuratamente finché non la trova?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382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\Pictures\Fumetto Gesù\Cana\Dragma\Dragma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" y="0"/>
            <a:ext cx="9127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923928" y="5517232"/>
            <a:ext cx="4878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dopo averla trovata,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98299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\Pictures\Fumetto Gesù\Cana\Dragma\Dragma 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04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72518" y="126876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chiama le amiche e le vicine, e dice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63527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\Pictures\Fumetto Gesù\Cana\Dragma\Dragma 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943"/>
            <a:ext cx="9144000" cy="696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63688" y="3789040"/>
            <a:ext cx="5022304" cy="2554545"/>
          </a:xfrm>
          <a:prstGeom prst="rect">
            <a:avLst/>
          </a:prstGeom>
          <a:solidFill>
            <a:srgbClr val="92D050">
              <a:alpha val="4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“Rallegratevi con me, </a:t>
            </a:r>
            <a:endParaRPr lang="it-IT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perché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ho trovato la moneta che avevo perduto”.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5686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\Pictures\Fumetto Gesù\Cana\Dragma\Dragma 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324528" cy="719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77789" y="4797152"/>
            <a:ext cx="8568952" cy="1938992"/>
          </a:xfrm>
          <a:prstGeom prst="rect">
            <a:avLst/>
          </a:prstGeom>
          <a:solidFill>
            <a:srgbClr val="FF0000">
              <a:alpha val="5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Così, io vi dico, vi è gioia davanti agli angeli di Dio per un solo peccatore che si converte».</a:t>
            </a:r>
            <a:endParaRPr kumimoji="0" lang="it-IT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1684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10035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4807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115616" y="2459504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it-IT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ea typeface="Times New Roman"/>
                <a:cs typeface="Arial"/>
              </a:rPr>
              <a:t>rinnovazione </a:t>
            </a: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ea typeface="Times New Roman"/>
                <a:cs typeface="Arial"/>
              </a:rPr>
              <a:t>dei</a:t>
            </a:r>
            <a:endParaRPr lang="it-IT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ea typeface="Times New Roman"/>
            </a:endParaRPr>
          </a:p>
          <a:p>
            <a:pPr lvl="0" algn="ctr">
              <a:spcAft>
                <a:spcPts val="0"/>
              </a:spcAft>
            </a:pP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ea typeface="Times New Roman"/>
                <a:cs typeface="Arial"/>
              </a:rPr>
              <a:t>Santi Voti</a:t>
            </a:r>
            <a:endParaRPr lang="it-IT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932752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41194" y="20455"/>
            <a:ext cx="855128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4000" dirty="0" smtClean="0">
                <a:latin typeface="Lucida Calligraphy"/>
                <a:ea typeface="Times New Roman"/>
                <a:cs typeface="Courier New"/>
              </a:rPr>
              <a:t>Nel </a:t>
            </a:r>
            <a:r>
              <a:rPr lang="it-IT" sz="4000" dirty="0">
                <a:latin typeface="Lucida Calligraphy"/>
                <a:ea typeface="Times New Roman"/>
                <a:cs typeface="Courier New"/>
              </a:rPr>
              <a:t>nome del Padre e del Figlio e dello Spirito Santo. Amen.</a:t>
            </a:r>
            <a:endParaRPr lang="it-IT" sz="40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it-IT" sz="4000" dirty="0">
                <a:latin typeface="Lucida Calligraphy"/>
                <a:ea typeface="Times New Roman"/>
                <a:cs typeface="Courier New"/>
              </a:rPr>
              <a:t> </a:t>
            </a:r>
            <a:endParaRPr lang="it-IT" sz="4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4091940" algn="l"/>
              </a:tabLst>
            </a:pPr>
            <a:r>
              <a:rPr lang="it-IT" sz="4000" dirty="0">
                <a:latin typeface="Lucida Calligraphy"/>
                <a:ea typeface="Times New Roman"/>
                <a:cs typeface="Courier New"/>
              </a:rPr>
              <a:t>Dolcissimo mio Gesù, </a:t>
            </a:r>
            <a:endParaRPr lang="it-IT" sz="4000" dirty="0" smtClean="0">
              <a:latin typeface="Lucida Calligraphy"/>
              <a:ea typeface="Times New Roman"/>
              <a:cs typeface="Courier New"/>
            </a:endParaRPr>
          </a:p>
          <a:p>
            <a:pPr>
              <a:spcAft>
                <a:spcPts val="0"/>
              </a:spcAft>
              <a:tabLst>
                <a:tab pos="4091940" algn="l"/>
              </a:tabLst>
            </a:pPr>
            <a:r>
              <a:rPr lang="it-IT" sz="4000" dirty="0" smtClean="0">
                <a:latin typeface="Lucida Calligraphy"/>
                <a:ea typeface="Times New Roman"/>
                <a:cs typeface="Courier New"/>
              </a:rPr>
              <a:t>che </a:t>
            </a:r>
            <a:r>
              <a:rPr lang="it-IT" sz="4000" dirty="0">
                <a:latin typeface="Lucida Calligraphy"/>
                <a:ea typeface="Times New Roman"/>
                <a:cs typeface="Courier New"/>
              </a:rPr>
              <a:t>nella tua infinita misericordia, hai voluto abbassare su di me il tuo sguardo divino degnandoti di associarmi alla tua opera redentrice, </a:t>
            </a:r>
            <a:endParaRPr lang="it-IT" sz="4000" dirty="0">
              <a:effectLst/>
              <a:latin typeface="Times New Roman"/>
              <a:ea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7380" y="0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4091940" algn="l"/>
              </a:tabLst>
            </a:pPr>
            <a:r>
              <a:rPr lang="it-IT" sz="4000" dirty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io 	 compresa, </a:t>
            </a:r>
            <a:endParaRPr lang="it-IT" sz="4000" dirty="0" smtClean="0">
              <a:solidFill>
                <a:srgbClr val="000000"/>
              </a:solidFill>
              <a:latin typeface="Lucida Calligraphy"/>
              <a:ea typeface="Times New Roman"/>
              <a:cs typeface="Courier New"/>
            </a:endParaRPr>
          </a:p>
          <a:p>
            <a:pPr lvl="0">
              <a:spcAft>
                <a:spcPts val="0"/>
              </a:spcAft>
              <a:tabLst>
                <a:tab pos="4091940" algn="l"/>
              </a:tabLst>
            </a:pPr>
            <a:r>
              <a:rPr lang="it-IT" sz="4000" dirty="0" smtClean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della </a:t>
            </a:r>
            <a:r>
              <a:rPr lang="it-IT" sz="4000" dirty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mia miseria ma tutta abbandonata nella tua amorosa provvidenza mi consacro a te per sempre </a:t>
            </a:r>
            <a:endParaRPr lang="it-IT" sz="4000" dirty="0" smtClean="0">
              <a:solidFill>
                <a:srgbClr val="000000"/>
              </a:solidFill>
              <a:latin typeface="Lucida Calligraphy"/>
              <a:ea typeface="Times New Roman"/>
              <a:cs typeface="Courier New"/>
            </a:endParaRPr>
          </a:p>
          <a:p>
            <a:pPr lvl="0">
              <a:spcAft>
                <a:spcPts val="0"/>
              </a:spcAft>
              <a:tabLst>
                <a:tab pos="4091940" algn="l"/>
              </a:tabLst>
            </a:pPr>
            <a:r>
              <a:rPr lang="it-IT" sz="4000" dirty="0" smtClean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tra </a:t>
            </a:r>
            <a:r>
              <a:rPr lang="it-IT" sz="4000" dirty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le </a:t>
            </a:r>
            <a:r>
              <a:rPr lang="it-IT" sz="4000" dirty="0" err="1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Apostole</a:t>
            </a:r>
            <a:r>
              <a:rPr lang="it-IT" sz="4000" dirty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 del "Cenacolo Cuore Addolorato e Immacolato di Maria". </a:t>
            </a:r>
            <a:endParaRPr lang="it-IT" sz="4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0450916"/>
      </p:ext>
    </p:extLst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850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0"/>
            <a:ext cx="849694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4091940" algn="l"/>
              </a:tabLst>
            </a:pPr>
            <a:r>
              <a:rPr lang="it-IT" sz="4000" dirty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Davanti alla comunità e ai fratelli, nelle mani di nostra Madre, Madre Generale, secondo le nostre Costituzioni, rinnovo il voto perpetuo </a:t>
            </a:r>
            <a:endParaRPr lang="it-IT" sz="4000" dirty="0" smtClean="0">
              <a:solidFill>
                <a:srgbClr val="000000"/>
              </a:solidFill>
              <a:latin typeface="Lucida Calligraphy"/>
              <a:ea typeface="Times New Roman"/>
              <a:cs typeface="Courier New"/>
            </a:endParaRPr>
          </a:p>
          <a:p>
            <a:pPr lvl="0">
              <a:spcAft>
                <a:spcPts val="0"/>
              </a:spcAft>
              <a:tabLst>
                <a:tab pos="4091940" algn="l"/>
              </a:tabLst>
            </a:pPr>
            <a:r>
              <a:rPr lang="it-IT" sz="4000" dirty="0" smtClean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di </a:t>
            </a:r>
            <a:r>
              <a:rPr lang="it-IT" sz="4000" dirty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castità, perché tu solo regni sovrano nei nostri cuori; </a:t>
            </a:r>
            <a:endParaRPr lang="it-IT" sz="4000" dirty="0" smtClean="0">
              <a:solidFill>
                <a:srgbClr val="000000"/>
              </a:solidFill>
              <a:latin typeface="Lucida Calligraphy"/>
              <a:ea typeface="Times New Roman"/>
              <a:cs typeface="Courier New"/>
            </a:endParaRPr>
          </a:p>
          <a:p>
            <a:pPr lvl="0">
              <a:spcAft>
                <a:spcPts val="0"/>
              </a:spcAft>
              <a:tabLst>
                <a:tab pos="4091940" algn="l"/>
              </a:tabLst>
            </a:pPr>
            <a:r>
              <a:rPr lang="it-IT" sz="4000" dirty="0" smtClean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di </a:t>
            </a:r>
            <a:r>
              <a:rPr lang="it-IT" sz="4000" dirty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povertà, perché le nostre anime si arricchiscano solo della tua grazia; </a:t>
            </a:r>
            <a:endParaRPr lang="it-IT" sz="4000" dirty="0" smtClean="0">
              <a:solidFill>
                <a:srgbClr val="000000"/>
              </a:solidFill>
              <a:latin typeface="Lucida Calligraphy"/>
              <a:ea typeface="Times New Roman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261392384"/>
      </p:ext>
    </p:extLst>
  </p:cSld>
  <p:clrMapOvr>
    <a:masterClrMapping/>
  </p:clrMapOvr>
  <p:transition spd="med"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23528" y="-1786"/>
            <a:ext cx="8568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4091940" algn="l"/>
              </a:tabLst>
            </a:pPr>
            <a:r>
              <a:rPr lang="it-IT" sz="4000" dirty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di obbedienza, perché in me e nelle anime si compia sempre la tua divina volontà; </a:t>
            </a:r>
            <a:endParaRPr lang="it-IT" sz="4000" dirty="0" smtClean="0">
              <a:solidFill>
                <a:srgbClr val="000000"/>
              </a:solidFill>
              <a:latin typeface="Lucida Calligraphy"/>
              <a:ea typeface="Times New Roman"/>
              <a:cs typeface="Courier New"/>
            </a:endParaRPr>
          </a:p>
          <a:p>
            <a:pPr lvl="0">
              <a:spcAft>
                <a:spcPts val="0"/>
              </a:spcAft>
              <a:tabLst>
                <a:tab pos="4091940" algn="l"/>
              </a:tabLst>
            </a:pPr>
            <a:r>
              <a:rPr lang="it-IT" sz="4000" dirty="0" smtClean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di </a:t>
            </a:r>
            <a:r>
              <a:rPr lang="it-IT" sz="4000" dirty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carità, perché il tuo divino precetto sia mia regola di vita specie nella cura dei tuoi ministri</a:t>
            </a:r>
            <a:r>
              <a:rPr lang="it-IT" sz="4000" dirty="0" smtClean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.</a:t>
            </a:r>
            <a:endParaRPr lang="it-IT" sz="4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8571034"/>
      </p:ext>
    </p:extLst>
  </p:cSld>
  <p:clrMapOvr>
    <a:masterClrMapping/>
  </p:clrMapOvr>
  <p:transition spd="med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19151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Accogli, o Gesù buono, questa mia consacrazione, e fa che io vi sia fedele fino alla morte, sotto lo sguardo amoroso della Vergine Immacolata che dalla Croce mi hai dato per Madre.</a:t>
            </a:r>
            <a:endParaRPr lang="it-IT" sz="40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 </a:t>
            </a:r>
            <a:endParaRPr lang="it-IT" sz="40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>
              <a:spcAft>
                <a:spcPts val="0"/>
              </a:spcAft>
            </a:pPr>
            <a:r>
              <a:rPr lang="it-IT" sz="4000" dirty="0">
                <a:solidFill>
                  <a:srgbClr val="000000"/>
                </a:solidFill>
                <a:latin typeface="Lucida Calligraphy"/>
                <a:ea typeface="Times New Roman"/>
                <a:cs typeface="Courier New"/>
              </a:rPr>
              <a:t>Nel nome del Padre e del Figlio e dello Spirito Santo. Amen.</a:t>
            </a:r>
            <a:endParaRPr lang="it-IT" sz="4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1936839"/>
      </p:ext>
    </p:extLst>
  </p:cSld>
  <p:clrMapOvr>
    <a:masterClrMapping/>
  </p:clrMapOvr>
  <p:transition spd="med"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FF99FF"/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8" descr="Diapositiva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571604" y="214290"/>
            <a:ext cx="8215370" cy="25853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les" pitchFamily="2" charset="0"/>
                <a:cs typeface="+mn-cs"/>
              </a:rPr>
              <a:t>Madre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les" pitchFamily="2" charset="0"/>
                <a:cs typeface="+mn-cs"/>
              </a:rPr>
              <a:t>della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les" pitchFamily="2" charset="0"/>
                <a:cs typeface="+mn-cs"/>
              </a:rPr>
              <a:t>Speranza</a:t>
            </a:r>
          </a:p>
        </p:txBody>
      </p:sp>
    </p:spTree>
    <p:extLst>
      <p:ext uri="{BB962C8B-B14F-4D97-AF65-F5344CB8AC3E}">
        <p14:creationId xmlns:p14="http://schemas.microsoft.com/office/powerpoint/2010/main" val="190439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madonna di fatima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0"/>
            <a:ext cx="4429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42875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Madre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della speranza,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veglia sul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nostro cammino,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guida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i nostri passi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verso il Figlio Tuo, Maria!</a:t>
            </a:r>
            <a:endParaRPr lang="it-IT" sz="4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1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6" descr="http://www.medicinese.altervista.org/wallpapers/wallpaper_red_sky_fondo_schermo_sacri_sacred_Maria_Vergine_santissima_immacolata_Mary_immaculate_conception_12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714875" y="855663"/>
            <a:ext cx="4429125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Regina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della pace,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proteggi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il nostro mondo,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prega per questa umanità, </a:t>
            </a:r>
            <a:r>
              <a:rPr lang="it-IT" sz="4800" b="1" i="1">
                <a:solidFill>
                  <a:prstClr val="black"/>
                </a:solidFill>
                <a:latin typeface="Calibri"/>
                <a:cs typeface="+mn-cs"/>
              </a:rPr>
              <a:t>Maria</a:t>
            </a:r>
            <a:r>
              <a:rPr lang="it-IT" sz="4800" b="1" i="1" smtClean="0">
                <a:solidFill>
                  <a:prstClr val="black"/>
                </a:solidFill>
                <a:latin typeface="Calibri"/>
                <a:cs typeface="+mn-cs"/>
              </a:rPr>
              <a:t>, Madre </a:t>
            </a: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della speranza.</a:t>
            </a:r>
            <a:endParaRPr lang="it-IT" sz="4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31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29063" y="0"/>
            <a:ext cx="4786312" cy="71104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  <a:t>Docile serva del Padre, piena di Spirito Santo, </a:t>
            </a:r>
            <a:b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  <a:t>umile Vergine Madre</a:t>
            </a:r>
            <a:b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  <a:t>del Figlio di Dio!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28003" name="Picture 4" descr="http://www.unitalsipiemonte.it/public/sedi/TORINO/incoronat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0"/>
            <a:ext cx="2897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365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0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357813" y="0"/>
            <a:ext cx="3786187" cy="6740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latin typeface="Calibri"/>
                <a:cs typeface="+mn-cs"/>
              </a:rPr>
              <a:t>Tu sei la piena di grazia scelta fra tutte le donne, Madre di Misericordia,Porta del Cielo.</a:t>
            </a:r>
          </a:p>
        </p:txBody>
      </p:sp>
    </p:spTree>
    <p:extLst>
      <p:ext uri="{BB962C8B-B14F-4D97-AF65-F5344CB8AC3E}">
        <p14:creationId xmlns:p14="http://schemas.microsoft.com/office/powerpoint/2010/main" val="40306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Immagine 2" descr="madonna di fatima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0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Madre della speranza,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veglia sul nostro cammino,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guida i nostri passi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verso il Figlio Tuo, Maria!</a:t>
            </a:r>
            <a:endParaRPr lang="it-IT" sz="4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7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1" descr="M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500563" y="428625"/>
            <a:ext cx="4643437" cy="60023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Regina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della pace,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proteggi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il nostro mondo,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prega per questa umanità, Maria,Madre della speranza.</a:t>
            </a:r>
            <a:endParaRPr lang="it-IT" sz="4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9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Immagine 2" descr="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14813" y="0"/>
            <a:ext cx="4929187" cy="5262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latin typeface="Calibri"/>
                <a:cs typeface="+mn-cs"/>
              </a:rPr>
              <a:t>Noi che crediamo alla vita, </a:t>
            </a:r>
            <a:br>
              <a:rPr lang="it-IT" sz="48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dirty="0">
                <a:solidFill>
                  <a:prstClr val="black"/>
                </a:solidFill>
                <a:latin typeface="Calibri"/>
                <a:cs typeface="+mn-cs"/>
              </a:rPr>
              <a:t>noi che crediamo all'amore,</a:t>
            </a:r>
            <a:br>
              <a:rPr lang="it-IT" sz="48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dirty="0">
                <a:solidFill>
                  <a:prstClr val="black"/>
                </a:solidFill>
                <a:latin typeface="Calibri"/>
                <a:cs typeface="+mn-cs"/>
              </a:rPr>
              <a:t>sotto il Tuo sguardo mettiamo</a:t>
            </a:r>
            <a:br>
              <a:rPr lang="it-IT" sz="48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dirty="0">
                <a:solidFill>
                  <a:prstClr val="black"/>
                </a:solidFill>
                <a:latin typeface="Calibri"/>
                <a:cs typeface="+mn-cs"/>
              </a:rPr>
              <a:t>il nostro domani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091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Immagine 2" descr="lrg-1631-sfondo-desktop-31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3441700"/>
            <a:ext cx="8786812" cy="3416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  <a:t>Quando la strada è più dura </a:t>
            </a:r>
            <a:b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  <a:t>quando più buia è la notte, </a:t>
            </a:r>
            <a:b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  <a:t>stella del giorno, risplendi</a:t>
            </a:r>
            <a:b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5400" b="1" dirty="0">
                <a:solidFill>
                  <a:prstClr val="black"/>
                </a:solidFill>
                <a:latin typeface="Calibri"/>
                <a:cs typeface="+mn-cs"/>
              </a:rPr>
              <a:t>sul nostro sentiero.</a:t>
            </a:r>
          </a:p>
        </p:txBody>
      </p:sp>
    </p:spTree>
    <p:extLst>
      <p:ext uri="{BB962C8B-B14F-4D97-AF65-F5344CB8AC3E}">
        <p14:creationId xmlns:p14="http://schemas.microsoft.com/office/powerpoint/2010/main" val="37512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magine 2" descr="madonna di fatima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0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Madre della speranza,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veglia sul nostro cammino,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guida i nostri passi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verso il Figlio Tuo, Maria!</a:t>
            </a:r>
            <a:endParaRPr lang="it-IT" sz="4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44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upload.wikimedia.org/wikipedia/commons/c/cc/VirgendeLourd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29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0"/>
            <a:ext cx="4214812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Regina della pace,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proteggi il nostro mondo,</a:t>
            </a:r>
            <a:b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prega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i="1" dirty="0">
                <a:solidFill>
                  <a:prstClr val="black"/>
                </a:solidFill>
                <a:latin typeface="Calibri"/>
                <a:cs typeface="+mn-cs"/>
              </a:rPr>
              <a:t>per questa umanità, Maria,Madre della speranza.</a:t>
            </a:r>
            <a:endParaRPr lang="it-IT" sz="4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92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42976" y="1857364"/>
            <a:ext cx="6757701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/>
                <a:cs typeface="+mn-cs"/>
              </a:rPr>
              <a:t>FRUTTO DELLA NOSTRA TERRA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ma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500188" y="285750"/>
            <a:ext cx="566261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Frutto della nostra terra,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messa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428750" y="428625"/>
            <a:ext cx="5775325" cy="708025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del lavoro di ogni uomo: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200605030918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714500" y="428625"/>
            <a:ext cx="5348288" cy="708025"/>
          </a:xfrm>
          <a:prstGeom prst="rect">
            <a:avLst/>
          </a:prstGeom>
          <a:solidFill>
            <a:srgbClr val="0066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pane della nostra vita,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Pranzo%20bambin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000375" y="214313"/>
            <a:ext cx="5403850" cy="708025"/>
          </a:xfrm>
          <a:prstGeom prst="rect">
            <a:avLst/>
          </a:prstGeom>
          <a:solidFill>
            <a:srgbClr val="0066FF">
              <a:alpha val="56078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cibo della quotidianità.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eucarist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500688" y="0"/>
            <a:ext cx="36433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Tu che lo prendevi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un giorno,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lo spezzavi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per i tuoi,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oggi vieni in questo pane, cibo vero dell’umanità.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285750"/>
            <a:ext cx="3376613" cy="708025"/>
          </a:xfrm>
          <a:prstGeom prst="rect">
            <a:avLst/>
          </a:prstGeom>
          <a:solidFill>
            <a:srgbClr val="0066FF">
              <a:alpha val="58039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pane,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3035300" cy="708025"/>
          </a:xfrm>
          <a:prstGeom prst="rect">
            <a:avLst/>
          </a:prstGeom>
          <a:solidFill>
            <a:srgbClr val="0066FF"/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vino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eucarist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nella mia vita, nelle tue mani.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0" descr="Immagin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Ti accoglierò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dentro di me farò di me un’offerta viva, un sacrificio gradito a te.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  <p:extLst>
      <p:ext uri="{BB962C8B-B14F-4D97-AF65-F5344CB8AC3E}">
        <p14:creationId xmlns:p14="http://schemas.microsoft.com/office/powerpoint/2010/main" val="8534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ma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500188" y="285750"/>
            <a:ext cx="566261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Frutto della nostra terra,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messa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428750" y="428625"/>
            <a:ext cx="5775325" cy="708025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del lavoro di ogni uomo: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3" descr="PICT00081-200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285875" y="357188"/>
            <a:ext cx="5575300" cy="708025"/>
          </a:xfrm>
          <a:prstGeom prst="rect">
            <a:avLst/>
          </a:prstGeom>
          <a:solidFill>
            <a:srgbClr val="0066FF">
              <a:alpha val="60000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vino delle nostre vigne,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rsb.provincia.brescia.it/ddbrescia5/colombo/colombofoto/men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143000" y="714375"/>
            <a:ext cx="6516688" cy="708025"/>
          </a:xfrm>
          <a:prstGeom prst="rect">
            <a:avLst/>
          </a:prstGeom>
          <a:solidFill>
            <a:srgbClr val="0066FF">
              <a:alpha val="52157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sulla mensa dei fratelli tuoi.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0775"/>
            <a:ext cx="9144000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42875" y="0"/>
            <a:ext cx="6858000" cy="2641600"/>
          </a:xfrm>
          <a:prstGeom prst="rect">
            <a:avLst/>
          </a:prstGeom>
          <a:solidFill>
            <a:srgbClr val="FFFF99">
              <a:alpha val="5882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71415" tIns="101568" bIns="76176"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Tu che lo prendevi un giorno, </a:t>
            </a:r>
          </a:p>
          <a:p>
            <a:pPr algn="just"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lo bevevi con i tuoi, </a:t>
            </a:r>
          </a:p>
          <a:p>
            <a:pPr algn="just"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oggi vieni in questo vino, </a:t>
            </a:r>
          </a:p>
          <a:p>
            <a:pPr algn="just"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ti doni per la vita mia.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285750"/>
            <a:ext cx="3376613" cy="708025"/>
          </a:xfrm>
          <a:prstGeom prst="rect">
            <a:avLst/>
          </a:prstGeom>
          <a:solidFill>
            <a:srgbClr val="0066FF">
              <a:alpha val="58039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pane,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3035300" cy="708025"/>
          </a:xfrm>
          <a:prstGeom prst="rect">
            <a:avLst/>
          </a:prstGeom>
          <a:solidFill>
            <a:srgbClr val="0066FF"/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vino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 descr="eucarist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nella mia vita, nelle tue mani.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0" descr="Immagin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Ti accoglierò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dentro di me farò di me un’offerta viva, un sacrificio gradito a te.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radikon.it/foto-album/vendemmia2005-06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Alta moda">
  <a:themeElements>
    <a:clrScheme name="Chiar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Cravatta nera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_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2647</Words>
  <Application>Microsoft Office PowerPoint</Application>
  <PresentationFormat>Presentazione su schermo (4:3)</PresentationFormat>
  <Paragraphs>498</Paragraphs>
  <Slides>172</Slides>
  <Notes>30</Notes>
  <HiddenSlides>0</HiddenSlides>
  <MMClips>0</MMClips>
  <ScaleCrop>false</ScaleCrop>
  <HeadingPairs>
    <vt:vector size="4" baseType="variant">
      <vt:variant>
        <vt:lpstr>Tema</vt:lpstr>
      </vt:variant>
      <vt:variant>
        <vt:i4>27</vt:i4>
      </vt:variant>
      <vt:variant>
        <vt:lpstr>Titoli diapositive</vt:lpstr>
      </vt:variant>
      <vt:variant>
        <vt:i4>172</vt:i4>
      </vt:variant>
    </vt:vector>
  </HeadingPairs>
  <TitlesOfParts>
    <vt:vector size="199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3_En blanco</vt:lpstr>
      <vt:lpstr>6_Tema di Office</vt:lpstr>
      <vt:lpstr>9_Tema di Office</vt:lpstr>
      <vt:lpstr>10_Tema di Office</vt:lpstr>
      <vt:lpstr>7_Tema di Office</vt:lpstr>
      <vt:lpstr>4_Struttura predefinita</vt:lpstr>
      <vt:lpstr>4_Tema di Office</vt:lpstr>
      <vt:lpstr>14_Tema di Office</vt:lpstr>
      <vt:lpstr>4_En blanco</vt:lpstr>
      <vt:lpstr>13_Tema di Office</vt:lpstr>
      <vt:lpstr>Tema di Office</vt:lpstr>
      <vt:lpstr>Struttura predefinita</vt:lpstr>
      <vt:lpstr>5_Tema di Office</vt:lpstr>
      <vt:lpstr>8_Tema di Office</vt:lpstr>
      <vt:lpstr>16_Tema di Office</vt:lpstr>
      <vt:lpstr>17_Tema di Office</vt:lpstr>
      <vt:lpstr>18_Tema di Office</vt:lpstr>
      <vt:lpstr>15_Tema di Office</vt:lpstr>
      <vt:lpstr>Alta moda</vt:lpstr>
      <vt:lpstr>Autumn</vt:lpstr>
      <vt:lpstr>1_Autumn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tempo ordinario 2010</dc:title>
  <dc:creator>Cattedrale Pescia</dc:creator>
  <cp:keywords>6 tempo ordinario</cp:keywords>
  <cp:lastModifiedBy>Me</cp:lastModifiedBy>
  <cp:revision>168</cp:revision>
  <dcterms:created xsi:type="dcterms:W3CDTF">2004-12-31T08:59:11Z</dcterms:created>
  <dcterms:modified xsi:type="dcterms:W3CDTF">2013-09-12T15:47:03Z</dcterms:modified>
</cp:coreProperties>
</file>